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8"/>
  </p:notesMasterIdLst>
  <p:sldIdLst>
    <p:sldId id="295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96" r:id="rId11"/>
    <p:sldId id="266" r:id="rId12"/>
    <p:sldId id="267" r:id="rId13"/>
    <p:sldId id="268" r:id="rId14"/>
    <p:sldId id="269" r:id="rId15"/>
    <p:sldId id="272" r:id="rId16"/>
    <p:sldId id="273" r:id="rId17"/>
    <p:sldId id="304" r:id="rId18"/>
    <p:sldId id="298" r:id="rId19"/>
    <p:sldId id="300" r:id="rId20"/>
    <p:sldId id="299" r:id="rId21"/>
    <p:sldId id="276" r:id="rId22"/>
    <p:sldId id="277" r:id="rId23"/>
    <p:sldId id="278" r:id="rId24"/>
    <p:sldId id="279" r:id="rId25"/>
    <p:sldId id="301" r:id="rId26"/>
    <p:sldId id="281" r:id="rId27"/>
    <p:sldId id="282" r:id="rId28"/>
    <p:sldId id="283" r:id="rId29"/>
    <p:sldId id="284" r:id="rId30"/>
    <p:sldId id="303" r:id="rId31"/>
    <p:sldId id="286" r:id="rId32"/>
    <p:sldId id="302" r:id="rId33"/>
    <p:sldId id="285" r:id="rId34"/>
    <p:sldId id="270" r:id="rId35"/>
    <p:sldId id="287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EB7D6-F3B3-484B-AAE6-CAD02DCAC8AF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1D80E6-4E27-4E29-9C08-2DF6C00A753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smtClean="0"/>
            <a:t>Законом о Државној ревизорској институцији</a:t>
          </a:r>
          <a:endParaRPr lang="en-US" sz="2000"/>
        </a:p>
      </dgm:t>
    </dgm:pt>
    <dgm:pt modelId="{2A3F9B0C-CE6C-4B24-9BB8-B6229E4D9982}" type="parTrans" cxnId="{463FF747-00F4-42B1-97E8-AAECC6AFB198}">
      <dgm:prSet/>
      <dgm:spPr/>
      <dgm:t>
        <a:bodyPr/>
        <a:lstStyle/>
        <a:p>
          <a:endParaRPr lang="en-US"/>
        </a:p>
      </dgm:t>
    </dgm:pt>
    <dgm:pt modelId="{AF7847C6-165D-4F53-B65C-6A544919A0F9}" type="sibTrans" cxnId="{463FF747-00F4-42B1-97E8-AAECC6AFB19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A81BC443-9E3E-4578-B42E-9C90E7F8F6D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smtClean="0"/>
            <a:t>Пословникoм Државне ревизорске институције </a:t>
          </a:r>
          <a:endParaRPr lang="en-US" sz="2000"/>
        </a:p>
      </dgm:t>
    </dgm:pt>
    <dgm:pt modelId="{8334F5CE-878E-4B7E-8BDC-BCBD3A15C0F2}" type="parTrans" cxnId="{B23BA8CA-4145-4A6D-83D6-60BE63048BF2}">
      <dgm:prSet/>
      <dgm:spPr/>
      <dgm:t>
        <a:bodyPr/>
        <a:lstStyle/>
        <a:p>
          <a:endParaRPr lang="en-US"/>
        </a:p>
      </dgm:t>
    </dgm:pt>
    <dgm:pt modelId="{175D085A-034A-4093-B0C8-533FDAF4E8CC}" type="sibTrans" cxnId="{B23BA8CA-4145-4A6D-83D6-60BE63048BF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8EEF93DC-25ED-42F5-A1C9-B82544499A6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r-Cyrl-RS" sz="2000" smtClean="0"/>
            <a:t>Г</a:t>
          </a:r>
          <a:r>
            <a:rPr lang="en-US" sz="2000" smtClean="0"/>
            <a:t>одишњим Програмом ревизије</a:t>
          </a:r>
          <a:endParaRPr lang="en-US" sz="2000"/>
        </a:p>
      </dgm:t>
    </dgm:pt>
    <dgm:pt modelId="{62448330-2ECD-44F9-A572-6990ADAE0239}" type="parTrans" cxnId="{96F48D83-9D11-44BA-A8DD-2E0FD07756B2}">
      <dgm:prSet/>
      <dgm:spPr/>
      <dgm:t>
        <a:bodyPr/>
        <a:lstStyle/>
        <a:p>
          <a:endParaRPr lang="en-US"/>
        </a:p>
      </dgm:t>
    </dgm:pt>
    <dgm:pt modelId="{B8B52C08-09F5-4A4B-9ED7-A2658BEE5DC5}" type="sibTrans" cxnId="{96F48D83-9D11-44BA-A8DD-2E0FD07756B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8251A908-D8EB-4C76-A31D-C2F70208D42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smtClean="0"/>
            <a:t>основним принципима Међународних стандарда врховних ревизорских институција (ISSAI) и Међународних стандарда ревизије (ISA)</a:t>
          </a:r>
          <a:endParaRPr lang="en-US" sz="1400"/>
        </a:p>
      </dgm:t>
    </dgm:pt>
    <dgm:pt modelId="{D31FBCC4-625A-4173-B265-70AC7F8B8468}" type="parTrans" cxnId="{8DEFC148-EE74-45E8-884C-BB37E43B7971}">
      <dgm:prSet/>
      <dgm:spPr/>
      <dgm:t>
        <a:bodyPr/>
        <a:lstStyle/>
        <a:p>
          <a:endParaRPr lang="en-US"/>
        </a:p>
      </dgm:t>
    </dgm:pt>
    <dgm:pt modelId="{AAEAC041-CBBF-4FFF-9782-BADAD9609D68}" type="sibTrans" cxnId="{8DEFC148-EE74-45E8-884C-BB37E43B7971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488E76-2090-40D3-A5BE-19F06CF1AF92}" type="pres">
      <dgm:prSet presAssocID="{8EBEB7D6-F3B3-484B-AAE6-CAD02DCAC8A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3A201FEE-423C-4F8A-96B2-D95250F09B41}" type="pres">
      <dgm:prSet presAssocID="{871D80E6-4E27-4E29-9C08-2DF6C00A753A}" presName="text1" presStyleCnt="0"/>
      <dgm:spPr/>
    </dgm:pt>
    <dgm:pt modelId="{6F4159A7-2336-4C8D-BB7A-21C7DBC15B81}" type="pres">
      <dgm:prSet presAssocID="{871D80E6-4E27-4E29-9C08-2DF6C00A753A}" presName="textRepeatNode" presStyleLbl="alignNode1" presStyleIdx="0" presStyleCnt="4" custScaleY="164663" custLinFactNeighborX="-85645" custLinFactNeighborY="-87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62E6C-8D01-4714-B64D-933B5C9B6985}" type="pres">
      <dgm:prSet presAssocID="{871D80E6-4E27-4E29-9C08-2DF6C00A753A}" presName="textaccent1" presStyleCnt="0"/>
      <dgm:spPr/>
    </dgm:pt>
    <dgm:pt modelId="{B46BAA86-B6B9-4324-B4BC-678446AAB24E}" type="pres">
      <dgm:prSet presAssocID="{871D80E6-4E27-4E29-9C08-2DF6C00A753A}" presName="accentRepeatNode" presStyleLbl="solidAlignAcc1" presStyleIdx="0" presStyleCnt="8" custLinFactX="200000" custLinFactY="-500000" custLinFactNeighborX="279066" custLinFactNeighborY="-502705"/>
      <dgm:spPr/>
    </dgm:pt>
    <dgm:pt modelId="{4E956A8C-ACF2-4F52-94E6-6CFF5E2255C5}" type="pres">
      <dgm:prSet presAssocID="{AF7847C6-165D-4F53-B65C-6A544919A0F9}" presName="image1" presStyleCnt="0"/>
      <dgm:spPr/>
    </dgm:pt>
    <dgm:pt modelId="{298D011B-09F0-4A96-9FF9-65F9D00F29DB}" type="pres">
      <dgm:prSet presAssocID="{AF7847C6-165D-4F53-B65C-6A544919A0F9}" presName="imageRepeatNode" presStyleLbl="alignAcc1" presStyleIdx="0" presStyleCnt="4" custLinFactNeighborX="-295" custLinFactNeighborY="-95832"/>
      <dgm:spPr/>
      <dgm:t>
        <a:bodyPr/>
        <a:lstStyle/>
        <a:p>
          <a:endParaRPr lang="en-US"/>
        </a:p>
      </dgm:t>
    </dgm:pt>
    <dgm:pt modelId="{078CFC1B-85AE-4B5E-B50C-502938C5EA4C}" type="pres">
      <dgm:prSet presAssocID="{AF7847C6-165D-4F53-B65C-6A544919A0F9}" presName="imageaccent1" presStyleCnt="0"/>
      <dgm:spPr/>
    </dgm:pt>
    <dgm:pt modelId="{4D57E670-40E2-48A4-85E7-7ED4F63AAC79}" type="pres">
      <dgm:prSet presAssocID="{AF7847C6-165D-4F53-B65C-6A544919A0F9}" presName="accentRepeatNode" presStyleLbl="solidAlignAcc1" presStyleIdx="1" presStyleCnt="8" custLinFactX="400000" custLinFactY="-465772" custLinFactNeighborX="431328" custLinFactNeighborY="-500000"/>
      <dgm:spPr/>
    </dgm:pt>
    <dgm:pt modelId="{7423DEB9-9833-47E5-A2D2-EC9CD3AE04DF}" type="pres">
      <dgm:prSet presAssocID="{A81BC443-9E3E-4578-B42E-9C90E7F8F6D5}" presName="text2" presStyleCnt="0"/>
      <dgm:spPr/>
    </dgm:pt>
    <dgm:pt modelId="{69CEAD40-B52A-41D8-B748-16D9CC2BB1E3}" type="pres">
      <dgm:prSet presAssocID="{A81BC443-9E3E-4578-B42E-9C90E7F8F6D5}" presName="textRepeatNode" presStyleLbl="alignNode1" presStyleIdx="1" presStyleCnt="4" custScaleX="108146" custScaleY="164662" custLinFactNeighborX="-59406" custLinFactNeighborY="46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DEF2D-46BC-4989-A44F-D3831E46CE58}" type="pres">
      <dgm:prSet presAssocID="{A81BC443-9E3E-4578-B42E-9C90E7F8F6D5}" presName="textaccent2" presStyleCnt="0"/>
      <dgm:spPr/>
    </dgm:pt>
    <dgm:pt modelId="{C81FB533-D74F-4524-9F84-31CB26337EA5}" type="pres">
      <dgm:prSet presAssocID="{A81BC443-9E3E-4578-B42E-9C90E7F8F6D5}" presName="accentRepeatNode" presStyleLbl="solidAlignAcc1" presStyleIdx="2" presStyleCnt="8" custLinFactX="-500000" custLinFactY="-530647" custLinFactNeighborX="-515365" custLinFactNeighborY="-600000"/>
      <dgm:spPr/>
    </dgm:pt>
    <dgm:pt modelId="{84FDA664-ACC9-4796-A2EF-DEB457ECD8D5}" type="pres">
      <dgm:prSet presAssocID="{175D085A-034A-4093-B0C8-533FDAF4E8CC}" presName="image2" presStyleCnt="0"/>
      <dgm:spPr/>
    </dgm:pt>
    <dgm:pt modelId="{30F33D6D-1BC2-4B8F-806E-EE2F0ED415B8}" type="pres">
      <dgm:prSet presAssocID="{175D085A-034A-4093-B0C8-533FDAF4E8CC}" presName="imageRepeatNode" presStyleLbl="alignAcc1" presStyleIdx="1" presStyleCnt="4" custLinFactX="-46836" custLinFactY="-48995" custLinFactNeighborX="-100000" custLinFactNeighborY="-100000"/>
      <dgm:spPr/>
      <dgm:t>
        <a:bodyPr/>
        <a:lstStyle/>
        <a:p>
          <a:endParaRPr lang="en-US"/>
        </a:p>
      </dgm:t>
    </dgm:pt>
    <dgm:pt modelId="{98BD3D74-5454-4BBD-9D3B-33BB0134390D}" type="pres">
      <dgm:prSet presAssocID="{175D085A-034A-4093-B0C8-533FDAF4E8CC}" presName="imageaccent2" presStyleCnt="0"/>
      <dgm:spPr/>
    </dgm:pt>
    <dgm:pt modelId="{E79EC30D-E75B-46A5-902F-22AD7E9D5EEA}" type="pres">
      <dgm:prSet presAssocID="{175D085A-034A-4093-B0C8-533FDAF4E8CC}" presName="accentRepeatNode" presStyleLbl="solidAlignAcc1" presStyleIdx="3" presStyleCnt="8" custLinFactX="-500000" custLinFactY="-300000" custLinFactNeighborX="-555844" custLinFactNeighborY="-396380"/>
      <dgm:spPr/>
    </dgm:pt>
    <dgm:pt modelId="{D408A84E-672A-41AC-8B13-634477D5920D}" type="pres">
      <dgm:prSet presAssocID="{8EEF93DC-25ED-42F5-A1C9-B82544499A66}" presName="text3" presStyleCnt="0"/>
      <dgm:spPr/>
    </dgm:pt>
    <dgm:pt modelId="{CEC952A9-52EF-499F-817E-EF4FC8C60011}" type="pres">
      <dgm:prSet presAssocID="{8EEF93DC-25ED-42F5-A1C9-B82544499A66}" presName="textRepeatNode" presStyleLbl="alignNode1" presStyleIdx="2" presStyleCnt="4" custScaleY="164664" custLinFactX="100000" custLinFactY="268" custLinFactNeighborX="13987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D894D-9FE4-4FE4-8A05-25C882727DE0}" type="pres">
      <dgm:prSet presAssocID="{8EEF93DC-25ED-42F5-A1C9-B82544499A66}" presName="textaccent3" presStyleCnt="0"/>
      <dgm:spPr/>
    </dgm:pt>
    <dgm:pt modelId="{05887627-AAE7-4BA4-B485-05E56EB30F4D}" type="pres">
      <dgm:prSet presAssocID="{8EEF93DC-25ED-42F5-A1C9-B82544499A66}" presName="accentRepeatNode" presStyleLbl="solidAlignAcc1" presStyleIdx="4" presStyleCnt="8" custLinFactX="500000" custLinFactY="13726" custLinFactNeighborX="537001" custLinFactNeighborY="100000"/>
      <dgm:spPr/>
    </dgm:pt>
    <dgm:pt modelId="{752DBFC3-29E4-403D-AE4B-0F837D755FF7}" type="pres">
      <dgm:prSet presAssocID="{B8B52C08-09F5-4A4B-9ED7-A2658BEE5DC5}" presName="image3" presStyleCnt="0"/>
      <dgm:spPr/>
    </dgm:pt>
    <dgm:pt modelId="{49EFCEB3-70A0-438D-9A7C-9536C0A6C59D}" type="pres">
      <dgm:prSet presAssocID="{B8B52C08-09F5-4A4B-9ED7-A2658BEE5DC5}" presName="imageRepeatNode" presStyleLbl="alignAcc1" presStyleIdx="2" presStyleCnt="4" custLinFactX="55075" custLinFactNeighborX="100000" custLinFactNeighborY="15634"/>
      <dgm:spPr/>
      <dgm:t>
        <a:bodyPr/>
        <a:lstStyle/>
        <a:p>
          <a:endParaRPr lang="en-US"/>
        </a:p>
      </dgm:t>
    </dgm:pt>
    <dgm:pt modelId="{B70F2877-A45A-4BFD-A15A-30E4FAFF6534}" type="pres">
      <dgm:prSet presAssocID="{B8B52C08-09F5-4A4B-9ED7-A2658BEE5DC5}" presName="imageaccent3" presStyleCnt="0"/>
      <dgm:spPr/>
    </dgm:pt>
    <dgm:pt modelId="{0175AA3E-E77B-4C02-8D3E-3011809A4A0C}" type="pres">
      <dgm:prSet presAssocID="{B8B52C08-09F5-4A4B-9ED7-A2658BEE5DC5}" presName="accentRepeatNode" presStyleLbl="solidAlignAcc1" presStyleIdx="5" presStyleCnt="8" custLinFactX="735638" custLinFactY="305872" custLinFactNeighborX="800000" custLinFactNeighborY="400000"/>
      <dgm:spPr/>
    </dgm:pt>
    <dgm:pt modelId="{1BD86C6F-75BB-4FD7-BF71-4E6E51A01D81}" type="pres">
      <dgm:prSet presAssocID="{8251A908-D8EB-4C76-A31D-C2F70208D42E}" presName="text4" presStyleCnt="0"/>
      <dgm:spPr/>
    </dgm:pt>
    <dgm:pt modelId="{5F526EE0-CF20-4D52-82D4-E5C3827FC6DD}" type="pres">
      <dgm:prSet presAssocID="{8251A908-D8EB-4C76-A31D-C2F70208D42E}" presName="textRepeatNode" presStyleLbl="alignNode1" presStyleIdx="3" presStyleCnt="4" custScaleX="97134" custScaleY="164663" custLinFactY="426" custLinFactNeighborX="-3742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7802-C337-4B68-B40C-EA7D49535A52}" type="pres">
      <dgm:prSet presAssocID="{8251A908-D8EB-4C76-A31D-C2F70208D42E}" presName="textaccent4" presStyleCnt="0"/>
      <dgm:spPr/>
    </dgm:pt>
    <dgm:pt modelId="{1EC4A2EA-52FE-4366-8999-C9C2DC18AC45}" type="pres">
      <dgm:prSet presAssocID="{8251A908-D8EB-4C76-A31D-C2F70208D42E}" presName="accentRepeatNode" presStyleLbl="solidAlignAcc1" presStyleIdx="6" presStyleCnt="8" custLinFactX="300000" custLinFactY="-567508" custLinFactNeighborX="374908" custLinFactNeighborY="-600000"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27D0694-26B3-4269-A920-B21B01C36DA7}" type="pres">
      <dgm:prSet presAssocID="{AAEAC041-CBBF-4FFF-9782-BADAD9609D68}" presName="image4" presStyleCnt="0"/>
      <dgm:spPr/>
    </dgm:pt>
    <dgm:pt modelId="{1E73AE93-AD5D-4132-98E0-26EFA18D3B4F}" type="pres">
      <dgm:prSet presAssocID="{AAEAC041-CBBF-4FFF-9782-BADAD9609D68}" presName="imageRepeatNode" presStyleLbl="alignAcc1" presStyleIdx="3" presStyleCnt="4" custScaleX="94875" custLinFactX="-25867" custLinFactNeighborX="-100000" custLinFactNeighborY="-95990"/>
      <dgm:spPr/>
      <dgm:t>
        <a:bodyPr/>
        <a:lstStyle/>
        <a:p>
          <a:endParaRPr lang="en-US"/>
        </a:p>
      </dgm:t>
    </dgm:pt>
    <dgm:pt modelId="{40B3D938-9F78-47FC-ABBC-1FB2D7B5EC4C}" type="pres">
      <dgm:prSet presAssocID="{AAEAC041-CBBF-4FFF-9782-BADAD9609D68}" presName="imageaccent4" presStyleCnt="0"/>
      <dgm:spPr/>
    </dgm:pt>
    <dgm:pt modelId="{4F75958B-7E37-4FBD-9AE1-C7863006F525}" type="pres">
      <dgm:prSet presAssocID="{AAEAC041-CBBF-4FFF-9782-BADAD9609D68}" presName="accentRepeatNode" presStyleLbl="solidAlignAcc1" presStyleIdx="7" presStyleCnt="8" custLinFactX="255489" custLinFactY="-400000" custLinFactNeighborX="300000" custLinFactNeighborY="-433600"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</dgm:ptLst>
  <dgm:cxnLst>
    <dgm:cxn modelId="{96F48D83-9D11-44BA-A8DD-2E0FD07756B2}" srcId="{8EBEB7D6-F3B3-484B-AAE6-CAD02DCAC8AF}" destId="{8EEF93DC-25ED-42F5-A1C9-B82544499A66}" srcOrd="2" destOrd="0" parTransId="{62448330-2ECD-44F9-A572-6990ADAE0239}" sibTransId="{B8B52C08-09F5-4A4B-9ED7-A2658BEE5DC5}"/>
    <dgm:cxn modelId="{CBB2850E-5857-46A6-8205-31CA8CA32D21}" type="presOf" srcId="{871D80E6-4E27-4E29-9C08-2DF6C00A753A}" destId="{6F4159A7-2336-4C8D-BB7A-21C7DBC15B81}" srcOrd="0" destOrd="0" presId="urn:microsoft.com/office/officeart/2008/layout/HexagonCluster"/>
    <dgm:cxn modelId="{8DEFC148-EE74-45E8-884C-BB37E43B7971}" srcId="{8EBEB7D6-F3B3-484B-AAE6-CAD02DCAC8AF}" destId="{8251A908-D8EB-4C76-A31D-C2F70208D42E}" srcOrd="3" destOrd="0" parTransId="{D31FBCC4-625A-4173-B265-70AC7F8B8468}" sibTransId="{AAEAC041-CBBF-4FFF-9782-BADAD9609D68}"/>
    <dgm:cxn modelId="{747B2EAB-D936-4448-9DA6-7D72B8D788FE}" type="presOf" srcId="{8EBEB7D6-F3B3-484B-AAE6-CAD02DCAC8AF}" destId="{93488E76-2090-40D3-A5BE-19F06CF1AF92}" srcOrd="0" destOrd="0" presId="urn:microsoft.com/office/officeart/2008/layout/HexagonCluster"/>
    <dgm:cxn modelId="{B7F978FD-D2EA-4525-A6B4-B70D70CC68F7}" type="presOf" srcId="{AF7847C6-165D-4F53-B65C-6A544919A0F9}" destId="{298D011B-09F0-4A96-9FF9-65F9D00F29DB}" srcOrd="0" destOrd="0" presId="urn:microsoft.com/office/officeart/2008/layout/HexagonCluster"/>
    <dgm:cxn modelId="{17D6F85B-D689-4E8A-88EB-0F62D82CB4C0}" type="presOf" srcId="{175D085A-034A-4093-B0C8-533FDAF4E8CC}" destId="{30F33D6D-1BC2-4B8F-806E-EE2F0ED415B8}" srcOrd="0" destOrd="0" presId="urn:microsoft.com/office/officeart/2008/layout/HexagonCluster"/>
    <dgm:cxn modelId="{F7B0B906-69F6-4554-877D-54717A09268C}" type="presOf" srcId="{AAEAC041-CBBF-4FFF-9782-BADAD9609D68}" destId="{1E73AE93-AD5D-4132-98E0-26EFA18D3B4F}" srcOrd="0" destOrd="0" presId="urn:microsoft.com/office/officeart/2008/layout/HexagonCluster"/>
    <dgm:cxn modelId="{5AF9BE13-7656-4130-9DE0-3287D1BCC680}" type="presOf" srcId="{A81BC443-9E3E-4578-B42E-9C90E7F8F6D5}" destId="{69CEAD40-B52A-41D8-B748-16D9CC2BB1E3}" srcOrd="0" destOrd="0" presId="urn:microsoft.com/office/officeart/2008/layout/HexagonCluster"/>
    <dgm:cxn modelId="{C4E70524-A80F-4FA3-9D75-64C57130F49B}" type="presOf" srcId="{B8B52C08-09F5-4A4B-9ED7-A2658BEE5DC5}" destId="{49EFCEB3-70A0-438D-9A7C-9536C0A6C59D}" srcOrd="0" destOrd="0" presId="urn:microsoft.com/office/officeart/2008/layout/HexagonCluster"/>
    <dgm:cxn modelId="{463FF747-00F4-42B1-97E8-AAECC6AFB198}" srcId="{8EBEB7D6-F3B3-484B-AAE6-CAD02DCAC8AF}" destId="{871D80E6-4E27-4E29-9C08-2DF6C00A753A}" srcOrd="0" destOrd="0" parTransId="{2A3F9B0C-CE6C-4B24-9BB8-B6229E4D9982}" sibTransId="{AF7847C6-165D-4F53-B65C-6A544919A0F9}"/>
    <dgm:cxn modelId="{B23BA8CA-4145-4A6D-83D6-60BE63048BF2}" srcId="{8EBEB7D6-F3B3-484B-AAE6-CAD02DCAC8AF}" destId="{A81BC443-9E3E-4578-B42E-9C90E7F8F6D5}" srcOrd="1" destOrd="0" parTransId="{8334F5CE-878E-4B7E-8BDC-BCBD3A15C0F2}" sibTransId="{175D085A-034A-4093-B0C8-533FDAF4E8CC}"/>
    <dgm:cxn modelId="{014B33BE-DBD8-4321-A72C-D5837D797BF5}" type="presOf" srcId="{8EEF93DC-25ED-42F5-A1C9-B82544499A66}" destId="{CEC952A9-52EF-499F-817E-EF4FC8C60011}" srcOrd="0" destOrd="0" presId="urn:microsoft.com/office/officeart/2008/layout/HexagonCluster"/>
    <dgm:cxn modelId="{F7683717-6977-40BF-84FB-CE9E368623B2}" type="presOf" srcId="{8251A908-D8EB-4C76-A31D-C2F70208D42E}" destId="{5F526EE0-CF20-4D52-82D4-E5C3827FC6DD}" srcOrd="0" destOrd="0" presId="urn:microsoft.com/office/officeart/2008/layout/HexagonCluster"/>
    <dgm:cxn modelId="{06D3C8EF-D7F9-4AC5-8E77-82976FFBCD0F}" type="presParOf" srcId="{93488E76-2090-40D3-A5BE-19F06CF1AF92}" destId="{3A201FEE-423C-4F8A-96B2-D95250F09B41}" srcOrd="0" destOrd="0" presId="urn:microsoft.com/office/officeart/2008/layout/HexagonCluster"/>
    <dgm:cxn modelId="{69C333C2-83E8-44BD-99B4-7391F740BC5F}" type="presParOf" srcId="{3A201FEE-423C-4F8A-96B2-D95250F09B41}" destId="{6F4159A7-2336-4C8D-BB7A-21C7DBC15B81}" srcOrd="0" destOrd="0" presId="urn:microsoft.com/office/officeart/2008/layout/HexagonCluster"/>
    <dgm:cxn modelId="{3863C382-A43F-442D-8ADA-9FF984FE4AE5}" type="presParOf" srcId="{93488E76-2090-40D3-A5BE-19F06CF1AF92}" destId="{59262E6C-8D01-4714-B64D-933B5C9B6985}" srcOrd="1" destOrd="0" presId="urn:microsoft.com/office/officeart/2008/layout/HexagonCluster"/>
    <dgm:cxn modelId="{A9F3E0A8-48B8-452F-B871-611897C1BBA4}" type="presParOf" srcId="{59262E6C-8D01-4714-B64D-933B5C9B6985}" destId="{B46BAA86-B6B9-4324-B4BC-678446AAB24E}" srcOrd="0" destOrd="0" presId="urn:microsoft.com/office/officeart/2008/layout/HexagonCluster"/>
    <dgm:cxn modelId="{27154640-85FA-4F90-8A97-F60B0127F7EE}" type="presParOf" srcId="{93488E76-2090-40D3-A5BE-19F06CF1AF92}" destId="{4E956A8C-ACF2-4F52-94E6-6CFF5E2255C5}" srcOrd="2" destOrd="0" presId="urn:microsoft.com/office/officeart/2008/layout/HexagonCluster"/>
    <dgm:cxn modelId="{66DFE037-4A59-427F-9DE3-9AC0985E5A2D}" type="presParOf" srcId="{4E956A8C-ACF2-4F52-94E6-6CFF5E2255C5}" destId="{298D011B-09F0-4A96-9FF9-65F9D00F29DB}" srcOrd="0" destOrd="0" presId="urn:microsoft.com/office/officeart/2008/layout/HexagonCluster"/>
    <dgm:cxn modelId="{6204350E-48F8-483C-882A-D82F0E74B5E0}" type="presParOf" srcId="{93488E76-2090-40D3-A5BE-19F06CF1AF92}" destId="{078CFC1B-85AE-4B5E-B50C-502938C5EA4C}" srcOrd="3" destOrd="0" presId="urn:microsoft.com/office/officeart/2008/layout/HexagonCluster"/>
    <dgm:cxn modelId="{CBA6A824-86BD-4B0C-A27B-817EE0359BC2}" type="presParOf" srcId="{078CFC1B-85AE-4B5E-B50C-502938C5EA4C}" destId="{4D57E670-40E2-48A4-85E7-7ED4F63AAC79}" srcOrd="0" destOrd="0" presId="urn:microsoft.com/office/officeart/2008/layout/HexagonCluster"/>
    <dgm:cxn modelId="{3CEF9178-F5EE-4A55-ABCC-B977ED53C344}" type="presParOf" srcId="{93488E76-2090-40D3-A5BE-19F06CF1AF92}" destId="{7423DEB9-9833-47E5-A2D2-EC9CD3AE04DF}" srcOrd="4" destOrd="0" presId="urn:microsoft.com/office/officeart/2008/layout/HexagonCluster"/>
    <dgm:cxn modelId="{5CB50EBD-7F97-4A91-B591-2068B4D41E1A}" type="presParOf" srcId="{7423DEB9-9833-47E5-A2D2-EC9CD3AE04DF}" destId="{69CEAD40-B52A-41D8-B748-16D9CC2BB1E3}" srcOrd="0" destOrd="0" presId="urn:microsoft.com/office/officeart/2008/layout/HexagonCluster"/>
    <dgm:cxn modelId="{0C984D33-4517-47D1-83B7-25E0DD5D5CFB}" type="presParOf" srcId="{93488E76-2090-40D3-A5BE-19F06CF1AF92}" destId="{FBDDEF2D-46BC-4989-A44F-D3831E46CE58}" srcOrd="5" destOrd="0" presId="urn:microsoft.com/office/officeart/2008/layout/HexagonCluster"/>
    <dgm:cxn modelId="{D8BEA2F4-0229-4DC7-9539-26E4C95E4689}" type="presParOf" srcId="{FBDDEF2D-46BC-4989-A44F-D3831E46CE58}" destId="{C81FB533-D74F-4524-9F84-31CB26337EA5}" srcOrd="0" destOrd="0" presId="urn:microsoft.com/office/officeart/2008/layout/HexagonCluster"/>
    <dgm:cxn modelId="{5B5A0E53-26BA-4E05-AFEF-AA2E2E9F0398}" type="presParOf" srcId="{93488E76-2090-40D3-A5BE-19F06CF1AF92}" destId="{84FDA664-ACC9-4796-A2EF-DEB457ECD8D5}" srcOrd="6" destOrd="0" presId="urn:microsoft.com/office/officeart/2008/layout/HexagonCluster"/>
    <dgm:cxn modelId="{FAC88C46-BD1C-490A-8752-BC0BFC1672EA}" type="presParOf" srcId="{84FDA664-ACC9-4796-A2EF-DEB457ECD8D5}" destId="{30F33D6D-1BC2-4B8F-806E-EE2F0ED415B8}" srcOrd="0" destOrd="0" presId="urn:microsoft.com/office/officeart/2008/layout/HexagonCluster"/>
    <dgm:cxn modelId="{8DEEFEB1-B31C-4C38-823E-AD76061C134F}" type="presParOf" srcId="{93488E76-2090-40D3-A5BE-19F06CF1AF92}" destId="{98BD3D74-5454-4BBD-9D3B-33BB0134390D}" srcOrd="7" destOrd="0" presId="urn:microsoft.com/office/officeart/2008/layout/HexagonCluster"/>
    <dgm:cxn modelId="{008E334A-0947-4253-8163-33D4D23754CC}" type="presParOf" srcId="{98BD3D74-5454-4BBD-9D3B-33BB0134390D}" destId="{E79EC30D-E75B-46A5-902F-22AD7E9D5EEA}" srcOrd="0" destOrd="0" presId="urn:microsoft.com/office/officeart/2008/layout/HexagonCluster"/>
    <dgm:cxn modelId="{220E8CB4-2012-43A6-941B-092CD232925A}" type="presParOf" srcId="{93488E76-2090-40D3-A5BE-19F06CF1AF92}" destId="{D408A84E-672A-41AC-8B13-634477D5920D}" srcOrd="8" destOrd="0" presId="urn:microsoft.com/office/officeart/2008/layout/HexagonCluster"/>
    <dgm:cxn modelId="{C6610D63-C0DA-4FB9-8941-75CF55E9E263}" type="presParOf" srcId="{D408A84E-672A-41AC-8B13-634477D5920D}" destId="{CEC952A9-52EF-499F-817E-EF4FC8C60011}" srcOrd="0" destOrd="0" presId="urn:microsoft.com/office/officeart/2008/layout/HexagonCluster"/>
    <dgm:cxn modelId="{380B4276-40F4-457F-97CB-B42318DF3B78}" type="presParOf" srcId="{93488E76-2090-40D3-A5BE-19F06CF1AF92}" destId="{376D894D-9FE4-4FE4-8A05-25C882727DE0}" srcOrd="9" destOrd="0" presId="urn:microsoft.com/office/officeart/2008/layout/HexagonCluster"/>
    <dgm:cxn modelId="{79AE5A64-6FBF-40B8-8951-860DADCE144A}" type="presParOf" srcId="{376D894D-9FE4-4FE4-8A05-25C882727DE0}" destId="{05887627-AAE7-4BA4-B485-05E56EB30F4D}" srcOrd="0" destOrd="0" presId="urn:microsoft.com/office/officeart/2008/layout/HexagonCluster"/>
    <dgm:cxn modelId="{92079E7E-17A7-4FB1-98D0-287CE29CFC4E}" type="presParOf" srcId="{93488E76-2090-40D3-A5BE-19F06CF1AF92}" destId="{752DBFC3-29E4-403D-AE4B-0F837D755FF7}" srcOrd="10" destOrd="0" presId="urn:microsoft.com/office/officeart/2008/layout/HexagonCluster"/>
    <dgm:cxn modelId="{F39C868E-3A4A-42B4-88FC-6E7331AAA622}" type="presParOf" srcId="{752DBFC3-29E4-403D-AE4B-0F837D755FF7}" destId="{49EFCEB3-70A0-438D-9A7C-9536C0A6C59D}" srcOrd="0" destOrd="0" presId="urn:microsoft.com/office/officeart/2008/layout/HexagonCluster"/>
    <dgm:cxn modelId="{949FB69E-C998-4DD6-AB31-2159F200B151}" type="presParOf" srcId="{93488E76-2090-40D3-A5BE-19F06CF1AF92}" destId="{B70F2877-A45A-4BFD-A15A-30E4FAFF6534}" srcOrd="11" destOrd="0" presId="urn:microsoft.com/office/officeart/2008/layout/HexagonCluster"/>
    <dgm:cxn modelId="{04BD66E0-3022-4144-B873-80926B4966F7}" type="presParOf" srcId="{B70F2877-A45A-4BFD-A15A-30E4FAFF6534}" destId="{0175AA3E-E77B-4C02-8D3E-3011809A4A0C}" srcOrd="0" destOrd="0" presId="urn:microsoft.com/office/officeart/2008/layout/HexagonCluster"/>
    <dgm:cxn modelId="{5F0B6097-5732-443E-A931-AD19D534AF6F}" type="presParOf" srcId="{93488E76-2090-40D3-A5BE-19F06CF1AF92}" destId="{1BD86C6F-75BB-4FD7-BF71-4E6E51A01D81}" srcOrd="12" destOrd="0" presId="urn:microsoft.com/office/officeart/2008/layout/HexagonCluster"/>
    <dgm:cxn modelId="{1BF4B637-9BA7-4067-85E3-6C6F5D46605B}" type="presParOf" srcId="{1BD86C6F-75BB-4FD7-BF71-4E6E51A01D81}" destId="{5F526EE0-CF20-4D52-82D4-E5C3827FC6DD}" srcOrd="0" destOrd="0" presId="urn:microsoft.com/office/officeart/2008/layout/HexagonCluster"/>
    <dgm:cxn modelId="{56556203-7950-4135-8583-D8B485ABA685}" type="presParOf" srcId="{93488E76-2090-40D3-A5BE-19F06CF1AF92}" destId="{281C7802-C337-4B68-B40C-EA7D49535A52}" srcOrd="13" destOrd="0" presId="urn:microsoft.com/office/officeart/2008/layout/HexagonCluster"/>
    <dgm:cxn modelId="{8D4172BB-5908-4B1C-B65B-5936A7E7B0D7}" type="presParOf" srcId="{281C7802-C337-4B68-B40C-EA7D49535A52}" destId="{1EC4A2EA-52FE-4366-8999-C9C2DC18AC45}" srcOrd="0" destOrd="0" presId="urn:microsoft.com/office/officeart/2008/layout/HexagonCluster"/>
    <dgm:cxn modelId="{FD2B9769-FBD1-4A6B-880B-ADA3FE10352D}" type="presParOf" srcId="{93488E76-2090-40D3-A5BE-19F06CF1AF92}" destId="{327D0694-26B3-4269-A920-B21B01C36DA7}" srcOrd="14" destOrd="0" presId="urn:microsoft.com/office/officeart/2008/layout/HexagonCluster"/>
    <dgm:cxn modelId="{A7D46599-F656-492C-9FB9-E4543FF995FF}" type="presParOf" srcId="{327D0694-26B3-4269-A920-B21B01C36DA7}" destId="{1E73AE93-AD5D-4132-98E0-26EFA18D3B4F}" srcOrd="0" destOrd="0" presId="urn:microsoft.com/office/officeart/2008/layout/HexagonCluster"/>
    <dgm:cxn modelId="{BB2B19B6-23E1-4317-A22E-3ACC86FA2B06}" type="presParOf" srcId="{93488E76-2090-40D3-A5BE-19F06CF1AF92}" destId="{40B3D938-9F78-47FC-ABBC-1FB2D7B5EC4C}" srcOrd="15" destOrd="0" presId="urn:microsoft.com/office/officeart/2008/layout/HexagonCluster"/>
    <dgm:cxn modelId="{35AB2B15-929B-4B66-A2A7-12C134AEBDB5}" type="presParOf" srcId="{40B3D938-9F78-47FC-ABBC-1FB2D7B5EC4C}" destId="{4F75958B-7E37-4FBD-9AE1-C7863006F52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20EF80-53DC-4A2E-938B-07DFE953A37A}" type="doc">
      <dgm:prSet loTypeId="urn:microsoft.com/office/officeart/2005/8/layout/cycle4" loCatId="relationship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D52998D-4CFA-4429-8E67-333511DB9262}">
      <dgm:prSet phldrT="[Text]" custT="1"/>
      <dgm:spPr/>
      <dgm:t>
        <a:bodyPr lIns="0" rIns="36000" anchor="t"/>
        <a:lstStyle/>
        <a:p>
          <a:r>
            <a:rPr lang="sr-Cyrl-CS" sz="1200" b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ПРИМАРНА ЗДРАВСТВЕНА ЗАШТИТА</a:t>
          </a:r>
          <a:endParaRPr lang="en-US" sz="12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45698-826E-42E0-AA59-B0AB0B148CA4}" type="parTrans" cxnId="{75649DF2-8B86-483D-B2FF-B17ED12B6C3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B7C73-F499-476C-AE1C-70E05EF184C1}" type="sibTrans" cxnId="{75649DF2-8B86-483D-B2FF-B17ED12B6C3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C389C-475F-4B8F-BB33-FC351A886E56}">
      <dgm:prSet phldrT="[Text]" custT="1"/>
      <dgm:spPr/>
      <dgm:t>
        <a:bodyPr lIns="0" tIns="0" rIns="36000" bIns="0" anchor="b"/>
        <a:lstStyle/>
        <a:p>
          <a:r>
            <a:rPr lang="sr-Cyrl-RS" sz="1800" b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Институт за рехабилитацију Београд</a:t>
          </a:r>
          <a:endParaRPr lang="en-US" sz="18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89344-2651-4C40-955E-2248C7EEF6C1}" type="parTrans" cxnId="{CA0C3CB3-2727-4348-82B3-11B2FA9B7DCF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4E9D3-FF47-46F5-9A5B-82BF24B7FFFE}" type="sibTrans" cxnId="{CA0C3CB3-2727-4348-82B3-11B2FA9B7DCF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CDE75-D2C7-4318-8FA7-D94C68EF70E7}">
      <dgm:prSet phldrT="[Text]" custT="1"/>
      <dgm:spPr/>
      <dgm:t>
        <a:bodyPr/>
        <a:lstStyle/>
        <a:p>
          <a:pPr marL="0" indent="0"/>
          <a:r>
            <a:rPr lang="sr-Cyrl-RS" sz="1800" b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Специјална болница </a:t>
          </a:r>
          <a:r>
            <a:rPr lang="sr-Cyrl-RS" sz="1800" b="1" i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„Меркур“ </a:t>
          </a:r>
          <a:r>
            <a:rPr lang="sr-Cyrl-RS" sz="1800" b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Врњачка бања</a:t>
          </a:r>
          <a:endParaRPr lang="en-US" sz="2000" b="1" dirty="0">
            <a:solidFill>
              <a:schemeClr val="tx2">
                <a:lumMod val="60000"/>
                <a:lumOff val="4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9AADC-E289-4378-85AB-D39A13B78500}" type="parTrans" cxnId="{A99E93EA-B160-45C3-B4E9-8B5F548C4D6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74386-373B-40A4-B5EE-C2D0164C99F7}" type="sibTrans" cxnId="{A99E93EA-B160-45C3-B4E9-8B5F548C4D6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254DFA-FA29-4043-9BAE-879D162828FA}">
      <dgm:prSet phldrT="[Text]" custT="1"/>
      <dgm:spPr/>
      <dgm:t>
        <a:bodyPr lIns="36000" rIns="36000"/>
        <a:lstStyle/>
        <a:p>
          <a:pPr algn="l"/>
          <a:r>
            <a:rPr lang="sr-Cyrl-RS" sz="1800" b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ДЗ Нови Сад</a:t>
          </a:r>
          <a:endParaRPr lang="en-US" sz="18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7D666D-CB77-4257-8F23-F2E3EB1B112E}" type="parTrans" cxnId="{E6DF4509-CB2B-4B56-8570-AA4A762F18D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71296-7D94-427C-A810-3648066E5CE7}" type="sibTrans" cxnId="{E6DF4509-CB2B-4B56-8570-AA4A762F18D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9296A-82D1-4111-BF13-6132C45ED8F5}">
      <dgm:prSet phldrT="[Text]" custT="1"/>
      <dgm:spPr/>
      <dgm:t>
        <a:bodyPr lIns="36000" rIns="36000" anchor="ctr"/>
        <a:lstStyle/>
        <a:p>
          <a:pPr marL="265113" indent="0"/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923F9-E6C8-4C73-B68B-315BBF8E0B77}" type="parTrans" cxnId="{80C4B438-0659-429B-957A-D02E6E5C6CF5}">
      <dgm:prSet/>
      <dgm:spPr/>
      <dgm:t>
        <a:bodyPr/>
        <a:lstStyle/>
        <a:p>
          <a:endParaRPr lang="en-US" sz="1600"/>
        </a:p>
      </dgm:t>
    </dgm:pt>
    <dgm:pt modelId="{C2B57831-B47C-41A8-A6B9-C128A6695023}" type="sibTrans" cxnId="{80C4B438-0659-429B-957A-D02E6E5C6CF5}">
      <dgm:prSet/>
      <dgm:spPr/>
      <dgm:t>
        <a:bodyPr/>
        <a:lstStyle/>
        <a:p>
          <a:endParaRPr lang="en-US" sz="1600"/>
        </a:p>
      </dgm:t>
    </dgm:pt>
    <dgm:pt modelId="{63296067-6E72-46A7-B860-4C7A2C4827EE}">
      <dgm:prSet phldrT="[Text]" custT="1"/>
      <dgm:spPr/>
      <dgm:t>
        <a:bodyPr lIns="36000" rIns="0" anchor="t"/>
        <a:lstStyle/>
        <a:p>
          <a:r>
            <a:rPr lang="sr-Cyrl-CS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СЕКУНДАРНА ЗДРАВСТВЕНА ЗАШТИТА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4C9A5-8E7C-4B7E-94D8-EFB673CA9ABF}" type="sibTrans" cxnId="{2F0D99E2-2498-4771-9DB8-854212BDB76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4EC1C-1956-42F0-A814-494C04397FF3}" type="parTrans" cxnId="{2F0D99E2-2498-4771-9DB8-854212BDB76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4440A-19E9-4E34-9EBF-3164E1083A47}">
      <dgm:prSet phldrT="[Text]" custT="1"/>
      <dgm:spPr/>
      <dgm:t>
        <a:bodyPr lIns="0" rIns="36000" anchor="b"/>
        <a:lstStyle/>
        <a:p>
          <a:r>
            <a:rPr lang="sr-Cyrl-CS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ТЕРЦИЈАРНА ЗДРАВСТВЕНА ЗАШТИТА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E3C8F-D676-455A-9132-3BDBE7831C45}" type="sibTrans" cxnId="{216A3706-054B-4580-9631-F7400584F516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1543D-0E6E-44CA-8113-F471F0869F9A}" type="parTrans" cxnId="{216A3706-054B-4580-9631-F7400584F516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0B4C9-FA9D-4416-8CB5-C56B30F3A40D}">
      <dgm:prSet phldrT="[Text]" custT="1"/>
      <dgm:spPr/>
      <dgm:t>
        <a:bodyPr lIns="36000" rIns="36000" anchor="ctr"/>
        <a:lstStyle/>
        <a:p>
          <a:endParaRPr lang="ru-RU" sz="1000" b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000" b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000" b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ЗДРАВСТВЕНА ДЕЛАТНОСТ КОЈА СЕ ОБАВЉА НА ВИШЕ НИВОА</a:t>
          </a:r>
          <a:endParaRPr lang="en-US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8FF9F5-89B5-4418-A927-C5426C851E2E}" type="sibTrans" cxnId="{ACDFE23F-85F8-4E10-9337-CAAA99923C5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A4AE0-9619-447C-BD64-B03C5A321423}" type="parTrans" cxnId="{ACDFE23F-85F8-4E10-9337-CAAA99923C5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EAEAAD-79CE-466E-8D7D-760BDCCDD6A1}">
      <dgm:prSet phldrT="[Text]" custT="1"/>
      <dgm:spPr/>
      <dgm:t>
        <a:bodyPr lIns="36000" rIns="36000"/>
        <a:lstStyle/>
        <a:p>
          <a:pPr algn="l"/>
          <a:r>
            <a:rPr lang="sr-Cyrl-RS" sz="1800" b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ДЗ Ниш</a:t>
          </a:r>
          <a:endParaRPr lang="en-US" sz="18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2C265-4F64-42A8-93CD-7E377C2DB02B}" type="parTrans" cxnId="{8688BA19-859F-4208-BCCA-ADF52BD6AE48}">
      <dgm:prSet/>
      <dgm:spPr/>
      <dgm:t>
        <a:bodyPr/>
        <a:lstStyle/>
        <a:p>
          <a:endParaRPr lang="en-US"/>
        </a:p>
      </dgm:t>
    </dgm:pt>
    <dgm:pt modelId="{6BE285C1-B8BA-4EE9-AF1D-4223D78FAD3F}" type="sibTrans" cxnId="{8688BA19-859F-4208-BCCA-ADF52BD6AE48}">
      <dgm:prSet/>
      <dgm:spPr/>
      <dgm:t>
        <a:bodyPr/>
        <a:lstStyle/>
        <a:p>
          <a:endParaRPr lang="en-US"/>
        </a:p>
      </dgm:t>
    </dgm:pt>
    <dgm:pt modelId="{198F8F5F-F11A-4EDE-99F4-8DA8765BFA09}">
      <dgm:prSet phldrT="[Text]" custT="1"/>
      <dgm:spPr/>
      <dgm:t>
        <a:bodyPr lIns="36000" rIns="36000"/>
        <a:lstStyle/>
        <a:p>
          <a:pPr algn="l"/>
          <a:r>
            <a:rPr lang="sr-Cyrl-RS" sz="1800" b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ДЗ Крушевац</a:t>
          </a:r>
          <a:endParaRPr lang="en-US" sz="18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2BA66-C34F-4A35-9D3A-2743CE790263}" type="parTrans" cxnId="{9AAFF866-7914-4865-9A96-7D0F9DA15DB6}">
      <dgm:prSet/>
      <dgm:spPr/>
      <dgm:t>
        <a:bodyPr/>
        <a:lstStyle/>
        <a:p>
          <a:endParaRPr lang="en-US"/>
        </a:p>
      </dgm:t>
    </dgm:pt>
    <dgm:pt modelId="{8FCD7E49-16BC-4603-B626-DF0C6DC41572}" type="sibTrans" cxnId="{9AAFF866-7914-4865-9A96-7D0F9DA15DB6}">
      <dgm:prSet/>
      <dgm:spPr/>
      <dgm:t>
        <a:bodyPr/>
        <a:lstStyle/>
        <a:p>
          <a:endParaRPr lang="en-US"/>
        </a:p>
      </dgm:t>
    </dgm:pt>
    <dgm:pt modelId="{C7A0C70B-88AC-4694-B39B-FEA140206CEC}">
      <dgm:prSet phldrT="[Text]" custT="1"/>
      <dgm:spPr/>
      <dgm:t>
        <a:bodyPr lIns="36000" rIns="36000"/>
        <a:lstStyle/>
        <a:p>
          <a:pPr algn="l"/>
          <a:r>
            <a:rPr lang="sr-Cyrl-RS" sz="1800" b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Апотека Панчево</a:t>
          </a:r>
          <a:endParaRPr lang="en-US" sz="18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2FEA26-0F3C-4BD5-BDFB-B4D647DC4A3B}" type="parTrans" cxnId="{6525EB71-75E5-4AF5-A20C-B347F4FBDA91}">
      <dgm:prSet/>
      <dgm:spPr/>
      <dgm:t>
        <a:bodyPr/>
        <a:lstStyle/>
        <a:p>
          <a:endParaRPr lang="en-US"/>
        </a:p>
      </dgm:t>
    </dgm:pt>
    <dgm:pt modelId="{827690F3-A956-4C6D-B237-F518C97EBD3E}" type="sibTrans" cxnId="{6525EB71-75E5-4AF5-A20C-B347F4FBDA91}">
      <dgm:prSet/>
      <dgm:spPr/>
      <dgm:t>
        <a:bodyPr/>
        <a:lstStyle/>
        <a:p>
          <a:endParaRPr lang="en-US"/>
        </a:p>
      </dgm:t>
    </dgm:pt>
    <dgm:pt modelId="{B42E6260-EBEA-46BD-B1A8-B0D906801082}">
      <dgm:prSet phldrT="[Text]" custT="1"/>
      <dgm:spPr/>
      <dgm:t>
        <a:bodyPr lIns="36000" rIns="36000"/>
        <a:lstStyle/>
        <a:p>
          <a:pPr algn="l"/>
          <a:r>
            <a:rPr lang="sr-Cyrl-RS" sz="1800" b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Градски завод за хитну медицинску помоћ Београд</a:t>
          </a:r>
          <a:endParaRPr lang="en-US" sz="18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9C268-7287-4A44-B043-43FF24351C1A}" type="parTrans" cxnId="{D472A174-AD6C-4AC6-9FD8-33076202D0A4}">
      <dgm:prSet/>
      <dgm:spPr/>
      <dgm:t>
        <a:bodyPr/>
        <a:lstStyle/>
        <a:p>
          <a:endParaRPr lang="en-US"/>
        </a:p>
      </dgm:t>
    </dgm:pt>
    <dgm:pt modelId="{02AD9D78-E4FD-4880-A069-DA3AAC3D416E}" type="sibTrans" cxnId="{D472A174-AD6C-4AC6-9FD8-33076202D0A4}">
      <dgm:prSet/>
      <dgm:spPr/>
      <dgm:t>
        <a:bodyPr/>
        <a:lstStyle/>
        <a:p>
          <a:endParaRPr lang="en-US"/>
        </a:p>
      </dgm:t>
    </dgm:pt>
    <dgm:pt modelId="{9A6E683F-643D-4A14-B82F-E45B7E15288B}">
      <dgm:prSet phldrT="[Text]" custT="1"/>
      <dgm:spPr/>
      <dgm:t>
        <a:bodyPr lIns="36000" rIns="36000" anchor="ctr"/>
        <a:lstStyle/>
        <a:p>
          <a:pPr marL="442913" indent="0"/>
          <a:r>
            <a:rPr lang="sr-Cyrl-RS" sz="1800" b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Градски завод за јавно здравље Београд</a:t>
          </a:r>
          <a:endParaRPr lang="en-US" sz="18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82FAD-929E-4D45-9C53-19ECC8242E3A}" type="parTrans" cxnId="{BE99EC03-3291-44C2-B83B-2BB65FA2983A}">
      <dgm:prSet/>
      <dgm:spPr/>
      <dgm:t>
        <a:bodyPr/>
        <a:lstStyle/>
        <a:p>
          <a:endParaRPr lang="en-US"/>
        </a:p>
      </dgm:t>
    </dgm:pt>
    <dgm:pt modelId="{59887D41-181A-4430-9387-28992465355A}" type="sibTrans" cxnId="{BE99EC03-3291-44C2-B83B-2BB65FA2983A}">
      <dgm:prSet/>
      <dgm:spPr/>
      <dgm:t>
        <a:bodyPr/>
        <a:lstStyle/>
        <a:p>
          <a:endParaRPr lang="en-US"/>
        </a:p>
      </dgm:t>
    </dgm:pt>
    <dgm:pt modelId="{BF39D8A1-6FDE-476F-900B-FA06FD1EBD71}">
      <dgm:prSet phldrT="[Text]" custT="1"/>
      <dgm:spPr/>
      <dgm:t>
        <a:bodyPr lIns="36000" rIns="36000" anchor="ctr"/>
        <a:lstStyle/>
        <a:p>
          <a:pPr marL="265113" indent="0"/>
          <a:endParaRPr lang="en-US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9FD75-9144-4937-B9A9-0DEFE5D29A40}" type="parTrans" cxnId="{D5903424-A9A8-41CF-B4F5-55D452442592}">
      <dgm:prSet/>
      <dgm:spPr/>
      <dgm:t>
        <a:bodyPr/>
        <a:lstStyle/>
        <a:p>
          <a:endParaRPr lang="en-US"/>
        </a:p>
      </dgm:t>
    </dgm:pt>
    <dgm:pt modelId="{0CBC1341-3C17-45B5-BB44-0236681AF112}" type="sibTrans" cxnId="{D5903424-A9A8-41CF-B4F5-55D452442592}">
      <dgm:prSet/>
      <dgm:spPr/>
      <dgm:t>
        <a:bodyPr/>
        <a:lstStyle/>
        <a:p>
          <a:endParaRPr lang="en-US"/>
        </a:p>
      </dgm:t>
    </dgm:pt>
    <dgm:pt modelId="{A341D6AB-A699-45EF-8C65-692DDBE020B1}">
      <dgm:prSet phldrT="[Text]" custT="1"/>
      <dgm:spPr/>
      <dgm:t>
        <a:bodyPr lIns="36000" rIns="36000" anchor="ctr"/>
        <a:lstStyle/>
        <a:p>
          <a:pPr marL="265113" indent="0"/>
          <a:endParaRPr lang="en-US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825031-D5EC-436D-B4B2-3466C4DD5468}" type="parTrans" cxnId="{E275EE6F-A4EC-4054-8E0D-702E6DCE3D0D}">
      <dgm:prSet/>
      <dgm:spPr/>
      <dgm:t>
        <a:bodyPr/>
        <a:lstStyle/>
        <a:p>
          <a:endParaRPr lang="en-US"/>
        </a:p>
      </dgm:t>
    </dgm:pt>
    <dgm:pt modelId="{4E5439F4-E8F7-4BD8-82EE-A791F5A443EA}" type="sibTrans" cxnId="{E275EE6F-A4EC-4054-8E0D-702E6DCE3D0D}">
      <dgm:prSet/>
      <dgm:spPr/>
      <dgm:t>
        <a:bodyPr/>
        <a:lstStyle/>
        <a:p>
          <a:endParaRPr lang="en-US"/>
        </a:p>
      </dgm:t>
    </dgm:pt>
    <dgm:pt modelId="{831F32A6-ACEA-466E-9A8D-4157DD4172F8}">
      <dgm:prSet phldrT="[Text]" custT="1"/>
      <dgm:spPr/>
      <dgm:t>
        <a:bodyPr lIns="36000" rIns="36000" anchor="ctr"/>
        <a:lstStyle/>
        <a:p>
          <a:pPr marL="265113" indent="0"/>
          <a:endParaRPr lang="en-US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017B6-CD72-4827-9896-0EF3159736B5}" type="parTrans" cxnId="{D05D0AE1-EFC2-401C-BDD7-114EE0A94E66}">
      <dgm:prSet/>
      <dgm:spPr/>
      <dgm:t>
        <a:bodyPr/>
        <a:lstStyle/>
        <a:p>
          <a:endParaRPr lang="en-US"/>
        </a:p>
      </dgm:t>
    </dgm:pt>
    <dgm:pt modelId="{C933F545-A8DF-4D88-BFB0-650CEDFEBC41}" type="sibTrans" cxnId="{D05D0AE1-EFC2-401C-BDD7-114EE0A94E66}">
      <dgm:prSet/>
      <dgm:spPr/>
      <dgm:t>
        <a:bodyPr/>
        <a:lstStyle/>
        <a:p>
          <a:endParaRPr lang="en-US"/>
        </a:p>
      </dgm:t>
    </dgm:pt>
    <dgm:pt modelId="{1B2CB97E-BE48-4999-91CD-BE89E794E9A3}">
      <dgm:prSet phldrT="[Text]" custT="1"/>
      <dgm:spPr/>
      <dgm:t>
        <a:bodyPr lIns="36000" rIns="36000" anchor="ctr"/>
        <a:lstStyle/>
        <a:p>
          <a:pPr marL="265113" indent="0"/>
          <a:endParaRPr lang="en-US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10744-ECF1-4F6E-B7B0-8D02B2DD209C}" type="parTrans" cxnId="{486FB67F-64A2-46A7-B3A6-ED9FC5C6B2C5}">
      <dgm:prSet/>
      <dgm:spPr/>
      <dgm:t>
        <a:bodyPr/>
        <a:lstStyle/>
        <a:p>
          <a:endParaRPr lang="en-US"/>
        </a:p>
      </dgm:t>
    </dgm:pt>
    <dgm:pt modelId="{2C588CB3-453F-4E9C-B3BC-CCD1B60999B9}" type="sibTrans" cxnId="{486FB67F-64A2-46A7-B3A6-ED9FC5C6B2C5}">
      <dgm:prSet/>
      <dgm:spPr/>
      <dgm:t>
        <a:bodyPr/>
        <a:lstStyle/>
        <a:p>
          <a:endParaRPr lang="en-US"/>
        </a:p>
      </dgm:t>
    </dgm:pt>
    <dgm:pt modelId="{C76DEF52-B5A2-43AD-801B-7606B555E454}">
      <dgm:prSet custT="1"/>
      <dgm:spPr/>
      <dgm:t>
        <a:bodyPr/>
        <a:lstStyle/>
        <a:p>
          <a:pPr marL="171450" indent="0"/>
          <a:r>
            <a:rPr lang="sr-Cyrl-RS" sz="1800" smtClean="0"/>
            <a:t>`</a:t>
          </a:r>
          <a:endParaRPr lang="en-US" sz="1800"/>
        </a:p>
      </dgm:t>
    </dgm:pt>
    <dgm:pt modelId="{36285921-B8C3-4895-A3EC-61BD0AA9E7B8}" type="parTrans" cxnId="{16C765C9-978D-4081-9553-048E7B5EAEC3}">
      <dgm:prSet/>
      <dgm:spPr/>
      <dgm:t>
        <a:bodyPr/>
        <a:lstStyle/>
        <a:p>
          <a:endParaRPr lang="en-US"/>
        </a:p>
      </dgm:t>
    </dgm:pt>
    <dgm:pt modelId="{60C4450B-AAE0-421A-87D9-C98475E2739D}" type="sibTrans" cxnId="{16C765C9-978D-4081-9553-048E7B5EAEC3}">
      <dgm:prSet/>
      <dgm:spPr/>
      <dgm:t>
        <a:bodyPr/>
        <a:lstStyle/>
        <a:p>
          <a:endParaRPr lang="en-US"/>
        </a:p>
      </dgm:t>
    </dgm:pt>
    <dgm:pt modelId="{5A37786B-7731-434F-B213-1157D70921BB}">
      <dgm:prSet custT="1"/>
      <dgm:spPr/>
      <dgm:t>
        <a:bodyPr/>
        <a:lstStyle/>
        <a:p>
          <a:pPr marL="0" indent="0"/>
          <a:r>
            <a:rPr lang="sr-Cyrl-RS" sz="1800" b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Специјална болница за  рехбилитацију </a:t>
          </a:r>
          <a:r>
            <a:rPr lang="sr-Cyrl-RS" sz="1800" b="1" i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„Бања Ковиљача“</a:t>
          </a:r>
          <a:endParaRPr lang="en-US" sz="1800" i="1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9F5A24C-27B5-44CA-B45B-724112DBEAB1}" type="parTrans" cxnId="{4E1AD87F-1845-4173-9D22-14069234E9DA}">
      <dgm:prSet/>
      <dgm:spPr/>
      <dgm:t>
        <a:bodyPr/>
        <a:lstStyle/>
        <a:p>
          <a:endParaRPr lang="en-US"/>
        </a:p>
      </dgm:t>
    </dgm:pt>
    <dgm:pt modelId="{DC72157B-43EA-4280-B4DE-0237AC6B6E66}" type="sibTrans" cxnId="{4E1AD87F-1845-4173-9D22-14069234E9DA}">
      <dgm:prSet/>
      <dgm:spPr/>
      <dgm:t>
        <a:bodyPr/>
        <a:lstStyle/>
        <a:p>
          <a:endParaRPr lang="en-US"/>
        </a:p>
      </dgm:t>
    </dgm:pt>
    <dgm:pt modelId="{69C18F16-EA24-4C79-82E5-747DDCC682F2}">
      <dgm:prSet custT="1"/>
      <dgm:spPr/>
      <dgm:t>
        <a:bodyPr/>
        <a:lstStyle/>
        <a:p>
          <a:endParaRPr lang="en-US" sz="18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8A73E-9D04-4C22-B613-B71EE440FF89}" type="parTrans" cxnId="{A5478D89-324F-4DE7-863C-E0FDE44A25B2}">
      <dgm:prSet/>
      <dgm:spPr/>
      <dgm:t>
        <a:bodyPr/>
        <a:lstStyle/>
        <a:p>
          <a:endParaRPr lang="en-US"/>
        </a:p>
      </dgm:t>
    </dgm:pt>
    <dgm:pt modelId="{B7400D78-F0E8-4A49-93F1-03FCCCF149C8}" type="sibTrans" cxnId="{A5478D89-324F-4DE7-863C-E0FDE44A25B2}">
      <dgm:prSet/>
      <dgm:spPr/>
      <dgm:t>
        <a:bodyPr/>
        <a:lstStyle/>
        <a:p>
          <a:endParaRPr lang="en-US"/>
        </a:p>
      </dgm:t>
    </dgm:pt>
    <dgm:pt modelId="{EFDA3A2D-1204-42FD-846D-B10AAFC65BAF}">
      <dgm:prSet custT="1"/>
      <dgm:spPr/>
      <dgm:t>
        <a:bodyPr/>
        <a:lstStyle/>
        <a:p>
          <a:r>
            <a:rPr lang="sr-Cyrl-RS" sz="1800" b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Институт за вирусологију, вакцине и серуме „Торлак“</a:t>
          </a:r>
          <a:endParaRPr lang="en-US" sz="18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05936-1AFC-45F8-A06D-DB76C9113615}" type="parTrans" cxnId="{977E34BB-5E0E-467A-AB43-F7CE0617B6B1}">
      <dgm:prSet/>
      <dgm:spPr/>
      <dgm:t>
        <a:bodyPr/>
        <a:lstStyle/>
        <a:p>
          <a:endParaRPr lang="en-US"/>
        </a:p>
      </dgm:t>
    </dgm:pt>
    <dgm:pt modelId="{2F2DF3EA-2161-46C5-866A-176D0BBC7C7A}" type="sibTrans" cxnId="{977E34BB-5E0E-467A-AB43-F7CE0617B6B1}">
      <dgm:prSet/>
      <dgm:spPr/>
      <dgm:t>
        <a:bodyPr/>
        <a:lstStyle/>
        <a:p>
          <a:endParaRPr lang="en-US"/>
        </a:p>
      </dgm:t>
    </dgm:pt>
    <dgm:pt modelId="{568A8119-D024-4031-9C54-971F52DAEEF6}">
      <dgm:prSet phldrT="[Text]" custT="1"/>
      <dgm:spPr/>
      <dgm:t>
        <a:bodyPr lIns="36000" rIns="36000" anchor="ctr"/>
        <a:lstStyle/>
        <a:p>
          <a:pPr marL="265113" indent="0"/>
          <a:endParaRPr lang="en-US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83AFF-CA97-46D7-B813-0258D7739D35}" type="parTrans" cxnId="{E8BE85C6-61EC-498B-9D03-0B8427DEF29F}">
      <dgm:prSet/>
      <dgm:spPr/>
      <dgm:t>
        <a:bodyPr/>
        <a:lstStyle/>
        <a:p>
          <a:endParaRPr lang="en-US"/>
        </a:p>
      </dgm:t>
    </dgm:pt>
    <dgm:pt modelId="{83E5ABBE-66D4-4EC1-84FC-16C54F961A58}" type="sibTrans" cxnId="{E8BE85C6-61EC-498B-9D03-0B8427DEF29F}">
      <dgm:prSet/>
      <dgm:spPr/>
      <dgm:t>
        <a:bodyPr/>
        <a:lstStyle/>
        <a:p>
          <a:endParaRPr lang="en-US"/>
        </a:p>
      </dgm:t>
    </dgm:pt>
    <dgm:pt modelId="{DF63745D-F6E8-4A89-8B62-9DDD71FFEA2D}">
      <dgm:prSet phldrT="[Text]" custT="1"/>
      <dgm:spPr/>
      <dgm:t>
        <a:bodyPr lIns="36000" rIns="36000" anchor="ctr"/>
        <a:lstStyle/>
        <a:p>
          <a:pPr marL="265113" indent="0"/>
          <a:endParaRPr lang="en-US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DBB1C-6BA4-46B6-9CD9-34E0BD568E0E}" type="parTrans" cxnId="{06945D02-D16F-4288-8223-6EA2C5B731A6}">
      <dgm:prSet/>
      <dgm:spPr/>
      <dgm:t>
        <a:bodyPr/>
        <a:lstStyle/>
        <a:p>
          <a:endParaRPr lang="en-US"/>
        </a:p>
      </dgm:t>
    </dgm:pt>
    <dgm:pt modelId="{292AE7ED-2E8D-4A75-A7AD-D073ADD6F89C}" type="sibTrans" cxnId="{06945D02-D16F-4288-8223-6EA2C5B731A6}">
      <dgm:prSet/>
      <dgm:spPr/>
      <dgm:t>
        <a:bodyPr/>
        <a:lstStyle/>
        <a:p>
          <a:endParaRPr lang="en-US"/>
        </a:p>
      </dgm:t>
    </dgm:pt>
    <dgm:pt modelId="{9477D173-0D71-42A3-A312-41DC9EAA0A35}">
      <dgm:prSet phldrT="[Text]" custT="1"/>
      <dgm:spPr/>
      <dgm:t>
        <a:bodyPr lIns="36000" rIns="36000" anchor="ctr"/>
        <a:lstStyle/>
        <a:p>
          <a:pPr marL="265113" indent="0"/>
          <a:endParaRPr lang="en-US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A542C-27B4-4A44-A44B-B13A192952B4}" type="parTrans" cxnId="{4AC7220B-BA87-4780-B496-B92C3C023EE9}">
      <dgm:prSet/>
      <dgm:spPr/>
      <dgm:t>
        <a:bodyPr/>
        <a:lstStyle/>
        <a:p>
          <a:endParaRPr lang="en-US"/>
        </a:p>
      </dgm:t>
    </dgm:pt>
    <dgm:pt modelId="{D45B16FF-6BE4-4A4D-9243-E9CDB1AC5EB5}" type="sibTrans" cxnId="{4AC7220B-BA87-4780-B496-B92C3C023EE9}">
      <dgm:prSet/>
      <dgm:spPr/>
      <dgm:t>
        <a:bodyPr/>
        <a:lstStyle/>
        <a:p>
          <a:endParaRPr lang="en-US"/>
        </a:p>
      </dgm:t>
    </dgm:pt>
    <dgm:pt modelId="{9003422C-E8DE-4CA3-881F-EC06142E9B0A}">
      <dgm:prSet phldrT="[Text]" custT="1"/>
      <dgm:spPr/>
      <dgm:t>
        <a:bodyPr lIns="0" tIns="0" rIns="36000" bIns="0" anchor="b"/>
        <a:lstStyle/>
        <a:p>
          <a:endParaRPr lang="en-US" sz="18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58AAF-FDB5-419B-BBC9-BD43228392CE}" type="parTrans" cxnId="{CECB8AD5-954E-4381-AF29-4299EE90A394}">
      <dgm:prSet/>
      <dgm:spPr/>
      <dgm:t>
        <a:bodyPr/>
        <a:lstStyle/>
        <a:p>
          <a:endParaRPr lang="en-US"/>
        </a:p>
      </dgm:t>
    </dgm:pt>
    <dgm:pt modelId="{FD08D8F9-1618-4FC5-8325-0B089784660C}" type="sibTrans" cxnId="{CECB8AD5-954E-4381-AF29-4299EE90A394}">
      <dgm:prSet/>
      <dgm:spPr/>
      <dgm:t>
        <a:bodyPr/>
        <a:lstStyle/>
        <a:p>
          <a:endParaRPr lang="en-US"/>
        </a:p>
      </dgm:t>
    </dgm:pt>
    <dgm:pt modelId="{5D8D4BB0-749E-4C88-919A-FA34901B6D6A}">
      <dgm:prSet custT="1"/>
      <dgm:spPr/>
      <dgm:t>
        <a:bodyPr/>
        <a:lstStyle/>
        <a:p>
          <a:endParaRPr lang="en-US" sz="18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87E7C-82F4-468A-965E-E00B2E922477}" type="parTrans" cxnId="{855B79E3-16E6-4B06-85D4-B8151028C73F}">
      <dgm:prSet/>
      <dgm:spPr/>
      <dgm:t>
        <a:bodyPr/>
        <a:lstStyle/>
        <a:p>
          <a:endParaRPr lang="en-US"/>
        </a:p>
      </dgm:t>
    </dgm:pt>
    <dgm:pt modelId="{5D41F4F3-D8EF-4A23-96B7-DBB438FCED3D}" type="sibTrans" cxnId="{855B79E3-16E6-4B06-85D4-B8151028C73F}">
      <dgm:prSet/>
      <dgm:spPr/>
      <dgm:t>
        <a:bodyPr/>
        <a:lstStyle/>
        <a:p>
          <a:endParaRPr lang="en-US"/>
        </a:p>
      </dgm:t>
    </dgm:pt>
    <dgm:pt modelId="{E618B07E-5A14-4862-AE65-B3D06CBF782A}">
      <dgm:prSet phldrT="[Text]" custT="1"/>
      <dgm:spPr/>
      <dgm:t>
        <a:bodyPr/>
        <a:lstStyle/>
        <a:p>
          <a:pPr marL="442913" indent="0"/>
          <a:r>
            <a:rPr lang="sr-Cyrl-RS" sz="1800" b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Институт за јавно здравље Војводине</a:t>
          </a:r>
          <a:endParaRPr lang="en-US" sz="18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A0D2F-FF99-4327-A2BA-341BC1665074}" type="parTrans" cxnId="{07B11518-C570-4869-8869-FEB2521E29AA}">
      <dgm:prSet/>
      <dgm:spPr/>
      <dgm:t>
        <a:bodyPr/>
        <a:lstStyle/>
        <a:p>
          <a:endParaRPr lang="en-US"/>
        </a:p>
      </dgm:t>
    </dgm:pt>
    <dgm:pt modelId="{C1B4D49D-2663-4B2C-BD9A-E448986DC3A3}" type="sibTrans" cxnId="{07B11518-C570-4869-8869-FEB2521E29AA}">
      <dgm:prSet/>
      <dgm:spPr/>
      <dgm:t>
        <a:bodyPr/>
        <a:lstStyle/>
        <a:p>
          <a:endParaRPr lang="en-US"/>
        </a:p>
      </dgm:t>
    </dgm:pt>
    <dgm:pt modelId="{4E3B5DF1-B2D1-42DF-A688-15B13C7D6359}">
      <dgm:prSet custT="1"/>
      <dgm:spPr/>
      <dgm:t>
        <a:bodyPr/>
        <a:lstStyle/>
        <a:p>
          <a:endParaRPr lang="en-US" sz="1800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51278-B107-47F1-893D-01A32BD1A46F}" type="parTrans" cxnId="{75E357A8-158D-4541-8FE3-7D251F416BA9}">
      <dgm:prSet/>
      <dgm:spPr/>
      <dgm:t>
        <a:bodyPr/>
        <a:lstStyle/>
        <a:p>
          <a:endParaRPr lang="en-US"/>
        </a:p>
      </dgm:t>
    </dgm:pt>
    <dgm:pt modelId="{16949B04-7889-4D88-AD7E-604917EDD276}" type="sibTrans" cxnId="{75E357A8-158D-4541-8FE3-7D251F416BA9}">
      <dgm:prSet/>
      <dgm:spPr/>
      <dgm:t>
        <a:bodyPr/>
        <a:lstStyle/>
        <a:p>
          <a:endParaRPr lang="en-US"/>
        </a:p>
      </dgm:t>
    </dgm:pt>
    <dgm:pt modelId="{8A9620B7-CE80-49FB-8BCC-C41A1B312198}" type="pres">
      <dgm:prSet presAssocID="{F120EF80-53DC-4A2E-938B-07DFE953A3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9E8B1-8E9B-44E6-AC0E-BBB51BB5F81F}" type="pres">
      <dgm:prSet presAssocID="{F120EF80-53DC-4A2E-938B-07DFE953A37A}" presName="children" presStyleCnt="0"/>
      <dgm:spPr/>
      <dgm:t>
        <a:bodyPr/>
        <a:lstStyle/>
        <a:p>
          <a:endParaRPr lang="en-US"/>
        </a:p>
      </dgm:t>
    </dgm:pt>
    <dgm:pt modelId="{40172825-72A7-478E-89A9-3504900CA943}" type="pres">
      <dgm:prSet presAssocID="{F120EF80-53DC-4A2E-938B-07DFE953A37A}" presName="child1group" presStyleCnt="0"/>
      <dgm:spPr/>
      <dgm:t>
        <a:bodyPr/>
        <a:lstStyle/>
        <a:p>
          <a:endParaRPr lang="en-US"/>
        </a:p>
      </dgm:t>
    </dgm:pt>
    <dgm:pt modelId="{3F8FAD33-400E-4A81-B9F1-0D1EBC57950A}" type="pres">
      <dgm:prSet presAssocID="{F120EF80-53DC-4A2E-938B-07DFE953A37A}" presName="child1" presStyleLbl="bgAcc1" presStyleIdx="0" presStyleCnt="4" custScaleX="145733" custScaleY="135379" custLinFactNeighborX="-9167" custLinFactNeighborY="10687"/>
      <dgm:spPr/>
      <dgm:t>
        <a:bodyPr/>
        <a:lstStyle/>
        <a:p>
          <a:endParaRPr lang="en-US"/>
        </a:p>
      </dgm:t>
    </dgm:pt>
    <dgm:pt modelId="{31849CFD-9F20-4BBF-93A3-BBF94A0032B1}" type="pres">
      <dgm:prSet presAssocID="{F120EF80-53DC-4A2E-938B-07DFE953A37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9C7CE-DABD-4A36-9FC4-223EECAFD374}" type="pres">
      <dgm:prSet presAssocID="{F120EF80-53DC-4A2E-938B-07DFE953A37A}" presName="child2group" presStyleCnt="0"/>
      <dgm:spPr/>
      <dgm:t>
        <a:bodyPr/>
        <a:lstStyle/>
        <a:p>
          <a:endParaRPr lang="en-US"/>
        </a:p>
      </dgm:t>
    </dgm:pt>
    <dgm:pt modelId="{5E3CE3AF-96C1-455C-9BD4-9A0597A7D0F0}" type="pres">
      <dgm:prSet presAssocID="{F120EF80-53DC-4A2E-938B-07DFE953A37A}" presName="child2" presStyleLbl="bgAcc1" presStyleIdx="1" presStyleCnt="4" custScaleX="145733" custScaleY="135407" custLinFactNeighborX="4133" custLinFactNeighborY="9687"/>
      <dgm:spPr/>
      <dgm:t>
        <a:bodyPr/>
        <a:lstStyle/>
        <a:p>
          <a:endParaRPr lang="en-US"/>
        </a:p>
      </dgm:t>
    </dgm:pt>
    <dgm:pt modelId="{B87564A7-DFAB-486F-A186-AB528AE4572B}" type="pres">
      <dgm:prSet presAssocID="{F120EF80-53DC-4A2E-938B-07DFE953A37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5553F-48BF-4F92-B986-CE7BA3D5D166}" type="pres">
      <dgm:prSet presAssocID="{F120EF80-53DC-4A2E-938B-07DFE953A37A}" presName="child3group" presStyleCnt="0"/>
      <dgm:spPr/>
      <dgm:t>
        <a:bodyPr/>
        <a:lstStyle/>
        <a:p>
          <a:endParaRPr lang="en-US"/>
        </a:p>
      </dgm:t>
    </dgm:pt>
    <dgm:pt modelId="{9C02991F-44A1-4B59-8E49-165E5830A256}" type="pres">
      <dgm:prSet presAssocID="{F120EF80-53DC-4A2E-938B-07DFE953A37A}" presName="child3" presStyleLbl="bgAcc1" presStyleIdx="2" presStyleCnt="4" custScaleX="145407" custScaleY="193240" custLinFactNeighborX="3613" custLinFactNeighborY="-23303"/>
      <dgm:spPr/>
      <dgm:t>
        <a:bodyPr/>
        <a:lstStyle/>
        <a:p>
          <a:endParaRPr lang="en-US"/>
        </a:p>
      </dgm:t>
    </dgm:pt>
    <dgm:pt modelId="{66DD1B62-55A5-453A-AAFD-05966D909932}" type="pres">
      <dgm:prSet presAssocID="{F120EF80-53DC-4A2E-938B-07DFE953A37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E625E-797F-4199-8A87-E1A634F27799}" type="pres">
      <dgm:prSet presAssocID="{F120EF80-53DC-4A2E-938B-07DFE953A37A}" presName="child4group" presStyleCnt="0"/>
      <dgm:spPr/>
      <dgm:t>
        <a:bodyPr/>
        <a:lstStyle/>
        <a:p>
          <a:endParaRPr lang="en-US"/>
        </a:p>
      </dgm:t>
    </dgm:pt>
    <dgm:pt modelId="{BFA076A1-EF1D-4D1B-8076-904B52331130}" type="pres">
      <dgm:prSet presAssocID="{F120EF80-53DC-4A2E-938B-07DFE953A37A}" presName="child4" presStyleLbl="bgAcc1" presStyleIdx="3" presStyleCnt="4" custScaleX="145733" custScaleY="183652" custLinFactNeighborX="-6656" custLinFactNeighborY="-17639"/>
      <dgm:spPr/>
      <dgm:t>
        <a:bodyPr/>
        <a:lstStyle/>
        <a:p>
          <a:endParaRPr lang="en-US"/>
        </a:p>
      </dgm:t>
    </dgm:pt>
    <dgm:pt modelId="{DA2A952D-5CD9-4371-86F6-3A99B5AC46B2}" type="pres">
      <dgm:prSet presAssocID="{F120EF80-53DC-4A2E-938B-07DFE953A37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47755-AAF6-4BCE-8308-5E16DFB51ADB}" type="pres">
      <dgm:prSet presAssocID="{F120EF80-53DC-4A2E-938B-07DFE953A37A}" presName="childPlaceholder" presStyleCnt="0"/>
      <dgm:spPr/>
      <dgm:t>
        <a:bodyPr/>
        <a:lstStyle/>
        <a:p>
          <a:endParaRPr lang="en-US"/>
        </a:p>
      </dgm:t>
    </dgm:pt>
    <dgm:pt modelId="{386F52DA-38E8-469B-B4F7-D5E181D40869}" type="pres">
      <dgm:prSet presAssocID="{F120EF80-53DC-4A2E-938B-07DFE953A37A}" presName="circle" presStyleCnt="0"/>
      <dgm:spPr/>
      <dgm:t>
        <a:bodyPr/>
        <a:lstStyle/>
        <a:p>
          <a:endParaRPr lang="en-US"/>
        </a:p>
      </dgm:t>
    </dgm:pt>
    <dgm:pt modelId="{DE75DEC6-23B3-48F9-A95E-D594DEC334DC}" type="pres">
      <dgm:prSet presAssocID="{F120EF80-53DC-4A2E-938B-07DFE953A37A}" presName="quadrant1" presStyleLbl="node1" presStyleIdx="0" presStyleCnt="4" custScaleX="78805" custScaleY="77059" custLinFactNeighborX="10969" custLinFactNeighborY="30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B925-50A7-4AA1-89A8-BA19B6FEC009}" type="pres">
      <dgm:prSet presAssocID="{F120EF80-53DC-4A2E-938B-07DFE953A37A}" presName="quadrant2" presStyleLbl="node1" presStyleIdx="1" presStyleCnt="4" custScaleX="78805" custScaleY="77059" custLinFactNeighborX="-10509" custLinFactNeighborY="30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728BC-2427-4333-998A-6F14B30FE225}" type="pres">
      <dgm:prSet presAssocID="{F120EF80-53DC-4A2E-938B-07DFE953A37A}" presName="quadrant3" presStyleLbl="node1" presStyleIdx="2" presStyleCnt="4" custScaleX="78805" custScaleY="77059" custLinFactNeighborX="-10509" custLinFactNeighborY="-214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6DEF0-6C64-4720-99B9-4F4F8ADFCD3E}" type="pres">
      <dgm:prSet presAssocID="{F120EF80-53DC-4A2E-938B-07DFE953A37A}" presName="quadrant4" presStyleLbl="node1" presStyleIdx="3" presStyleCnt="4" custScaleX="78805" custScaleY="77059" custLinFactNeighborX="10969" custLinFactNeighborY="-214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D6E92-3819-4AB4-85AB-F8D57D01C867}" type="pres">
      <dgm:prSet presAssocID="{F120EF80-53DC-4A2E-938B-07DFE953A37A}" presName="quadrantPlaceholder" presStyleCnt="0"/>
      <dgm:spPr/>
      <dgm:t>
        <a:bodyPr/>
        <a:lstStyle/>
        <a:p>
          <a:endParaRPr lang="en-US"/>
        </a:p>
      </dgm:t>
    </dgm:pt>
    <dgm:pt modelId="{B61F587F-1A8C-401D-8C67-36D17EFBBA8D}" type="pres">
      <dgm:prSet presAssocID="{F120EF80-53DC-4A2E-938B-07DFE953A37A}" presName="center1" presStyleLbl="fgShp" presStyleIdx="0" presStyleCnt="2" custLinFactNeighborX="-5485" custLinFactNeighborY="-17949"/>
      <dgm:spPr/>
      <dgm:t>
        <a:bodyPr/>
        <a:lstStyle/>
        <a:p>
          <a:endParaRPr lang="en-US"/>
        </a:p>
      </dgm:t>
    </dgm:pt>
    <dgm:pt modelId="{F1406C47-75AD-4664-81B0-6E0C5861F484}" type="pres">
      <dgm:prSet presAssocID="{F120EF80-53DC-4A2E-938B-07DFE953A37A}" presName="center2" presStyleLbl="fgShp" presStyleIdx="1" presStyleCnt="2" custLinFactNeighborX="-5485" custLinFactNeighborY="-35897"/>
      <dgm:spPr/>
      <dgm:t>
        <a:bodyPr/>
        <a:lstStyle/>
        <a:p>
          <a:endParaRPr lang="en-US"/>
        </a:p>
      </dgm:t>
    </dgm:pt>
  </dgm:ptLst>
  <dgm:cxnLst>
    <dgm:cxn modelId="{486FB67F-64A2-46A7-B3A6-ED9FC5C6B2C5}" srcId="{D1E0B4C9-FA9D-4416-8CB5-C56B30F3A40D}" destId="{1B2CB97E-BE48-4999-91CD-BE89E794E9A3}" srcOrd="8" destOrd="0" parTransId="{62710744-ECF1-4F6E-B7B0-8D02B2DD209C}" sibTransId="{2C588CB3-453F-4E9C-B3BC-CCD1B60999B9}"/>
    <dgm:cxn modelId="{8F585454-26F5-412A-B437-70EEC2D7B5D4}" type="presOf" srcId="{63296067-6E72-46A7-B860-4C7A2C4827EE}" destId="{E09DB925-50A7-4AA1-89A8-BA19B6FEC009}" srcOrd="0" destOrd="0" presId="urn:microsoft.com/office/officeart/2005/8/layout/cycle4"/>
    <dgm:cxn modelId="{C17B8BC8-92BF-4732-8BDA-53D4AAAAE53C}" type="presOf" srcId="{E618B07E-5A14-4862-AE65-B3D06CBF782A}" destId="{66DD1B62-55A5-453A-AAFD-05966D909932}" srcOrd="1" destOrd="2" presId="urn:microsoft.com/office/officeart/2005/8/layout/cycle4"/>
    <dgm:cxn modelId="{F4786034-6D15-482F-B2E3-F84F8575CD22}" type="presOf" srcId="{0C3CDE75-D2C7-4318-8FA7-D94C68EF70E7}" destId="{5E3CE3AF-96C1-455C-9BD4-9A0597A7D0F0}" srcOrd="0" destOrd="0" presId="urn:microsoft.com/office/officeart/2005/8/layout/cycle4"/>
    <dgm:cxn modelId="{1C44ED3B-1365-40AC-8A78-DFF335E58EFB}" type="presOf" srcId="{5A37786B-7731-434F-B213-1157D70921BB}" destId="{5E3CE3AF-96C1-455C-9BD4-9A0597A7D0F0}" srcOrd="0" destOrd="1" presId="urn:microsoft.com/office/officeart/2005/8/layout/cycle4"/>
    <dgm:cxn modelId="{977E34BB-5E0E-467A-AB43-F7CE0617B6B1}" srcId="{6BB4440A-19E9-4E34-9EBF-3164E1083A47}" destId="{EFDA3A2D-1204-42FD-846D-B10AAFC65BAF}" srcOrd="2" destOrd="0" parTransId="{E4D05936-1AFC-45F8-A06D-DB76C9113615}" sibTransId="{2F2DF3EA-2161-46C5-866A-176D0BBC7C7A}"/>
    <dgm:cxn modelId="{D472A174-AD6C-4AC6-9FD8-33076202D0A4}" srcId="{7D52998D-4CFA-4429-8E67-333511DB9262}" destId="{B42E6260-EBEA-46BD-B1A8-B0D906801082}" srcOrd="0" destOrd="0" parTransId="{00B9C268-7287-4A44-B043-43FF24351C1A}" sibTransId="{02AD9D78-E4FD-4880-A069-DA3AAC3D416E}"/>
    <dgm:cxn modelId="{6214793A-23C4-4D86-89F1-E9A9ABD75A56}" type="presOf" srcId="{EFDA3A2D-1204-42FD-846D-B10AAFC65BAF}" destId="{DA2A952D-5CD9-4371-86F6-3A99B5AC46B2}" srcOrd="1" destOrd="2" presId="urn:microsoft.com/office/officeart/2005/8/layout/cycle4"/>
    <dgm:cxn modelId="{E275EE6F-A4EC-4054-8E0D-702E6DCE3D0D}" srcId="{D1E0B4C9-FA9D-4416-8CB5-C56B30F3A40D}" destId="{A341D6AB-A699-45EF-8C65-692DDBE020B1}" srcOrd="3" destOrd="0" parTransId="{1B825031-D5EC-436D-B4B2-3466C4DD5468}" sibTransId="{4E5439F4-E8F7-4BD8-82EE-A791F5A443EA}"/>
    <dgm:cxn modelId="{5ACEF57D-7FC7-4BBE-969D-25D9CE4A9A69}" type="presOf" srcId="{9003422C-E8DE-4CA3-881F-EC06142E9B0A}" destId="{BFA076A1-EF1D-4D1B-8076-904B52331130}" srcOrd="0" destOrd="0" presId="urn:microsoft.com/office/officeart/2005/8/layout/cycle4"/>
    <dgm:cxn modelId="{6525EB71-75E5-4AF5-A20C-B347F4FBDA91}" srcId="{7D52998D-4CFA-4429-8E67-333511DB9262}" destId="{C7A0C70B-88AC-4694-B39B-FEA140206CEC}" srcOrd="4" destOrd="0" parTransId="{732FEA26-0F3C-4BD5-BDFB-B4D647DC4A3B}" sibTransId="{827690F3-A956-4C6D-B237-F518C97EBD3E}"/>
    <dgm:cxn modelId="{57681E86-C6CD-4FDC-894F-5CB640E0C21D}" type="presOf" srcId="{EFDA3A2D-1204-42FD-846D-B10AAFC65BAF}" destId="{BFA076A1-EF1D-4D1B-8076-904B52331130}" srcOrd="0" destOrd="2" presId="urn:microsoft.com/office/officeart/2005/8/layout/cycle4"/>
    <dgm:cxn modelId="{9EB05C0C-EB30-4EA6-AA73-397CFF26DEDF}" type="presOf" srcId="{DF63745D-F6E8-4A89-8B62-9DDD71FFEA2D}" destId="{66DD1B62-55A5-453A-AAFD-05966D909932}" srcOrd="1" destOrd="6" presId="urn:microsoft.com/office/officeart/2005/8/layout/cycle4"/>
    <dgm:cxn modelId="{80C4B438-0659-429B-957A-D02E6E5C6CF5}" srcId="{D1E0B4C9-FA9D-4416-8CB5-C56B30F3A40D}" destId="{D019296A-82D1-4111-BF13-6132C45ED8F5}" srcOrd="0" destOrd="0" parTransId="{8D3923F9-E6C8-4C73-B68B-315BBF8E0B77}" sibTransId="{C2B57831-B47C-41A8-A6B9-C128A6695023}"/>
    <dgm:cxn modelId="{B20B49FF-1765-4710-970E-0E74A03F10E4}" type="presOf" srcId="{5A37786B-7731-434F-B213-1157D70921BB}" destId="{B87564A7-DFAB-486F-A186-AB528AE4572B}" srcOrd="1" destOrd="1" presId="urn:microsoft.com/office/officeart/2005/8/layout/cycle4"/>
    <dgm:cxn modelId="{BA19ABBA-657D-4563-B11F-8AD82C1C6249}" type="presOf" srcId="{59254DFA-FA29-4043-9BAE-879D162828FA}" destId="{31849CFD-9F20-4BBF-93A3-BBF94A0032B1}" srcOrd="1" destOrd="1" presId="urn:microsoft.com/office/officeart/2005/8/layout/cycle4"/>
    <dgm:cxn modelId="{1547294E-E329-47A5-A832-8959D417FFC3}" type="presOf" srcId="{69C18F16-EA24-4C79-82E5-747DDCC682F2}" destId="{DA2A952D-5CD9-4371-86F6-3A99B5AC46B2}" srcOrd="1" destOrd="5" presId="urn:microsoft.com/office/officeart/2005/8/layout/cycle4"/>
    <dgm:cxn modelId="{65151747-5765-4668-868D-8CE2230303F0}" type="presOf" srcId="{9477D173-0D71-42A3-A312-41DC9EAA0A35}" destId="{9C02991F-44A1-4B59-8E49-165E5830A256}" srcOrd="0" destOrd="7" presId="urn:microsoft.com/office/officeart/2005/8/layout/cycle4"/>
    <dgm:cxn modelId="{D03DCCC4-B733-426F-BE00-679A6DCC400F}" type="presOf" srcId="{198F8F5F-F11A-4EDE-99F4-8DA8765BFA09}" destId="{31849CFD-9F20-4BBF-93A3-BBF94A0032B1}" srcOrd="1" destOrd="3" presId="urn:microsoft.com/office/officeart/2005/8/layout/cycle4"/>
    <dgm:cxn modelId="{0AAACAF5-CD32-4225-ADD0-A959C999929B}" type="presOf" srcId="{2B6C389C-475F-4B8F-BB33-FC351A886E56}" destId="{DA2A952D-5CD9-4371-86F6-3A99B5AC46B2}" srcOrd="1" destOrd="1" presId="urn:microsoft.com/office/officeart/2005/8/layout/cycle4"/>
    <dgm:cxn modelId="{ABA2002D-ED9C-4199-B9AE-F40A2D021638}" type="presOf" srcId="{1B2CB97E-BE48-4999-91CD-BE89E794E9A3}" destId="{9C02991F-44A1-4B59-8E49-165E5830A256}" srcOrd="0" destOrd="8" presId="urn:microsoft.com/office/officeart/2005/8/layout/cycle4"/>
    <dgm:cxn modelId="{4AC7220B-BA87-4780-B496-B92C3C023EE9}" srcId="{D1E0B4C9-FA9D-4416-8CB5-C56B30F3A40D}" destId="{9477D173-0D71-42A3-A312-41DC9EAA0A35}" srcOrd="7" destOrd="0" parTransId="{9FFA542C-27B4-4A44-A44B-B13A192952B4}" sibTransId="{D45B16FF-6BE4-4A4D-9243-E9CDB1AC5EB5}"/>
    <dgm:cxn modelId="{231F744F-0997-482A-86D0-2E50F7C85051}" type="presOf" srcId="{BF39D8A1-6FDE-476F-900B-FA06FD1EBD71}" destId="{66DD1B62-55A5-453A-AAFD-05966D909932}" srcOrd="1" destOrd="9" presId="urn:microsoft.com/office/officeart/2005/8/layout/cycle4"/>
    <dgm:cxn modelId="{75E357A8-158D-4541-8FE3-7D251F416BA9}" srcId="{6BB4440A-19E9-4E34-9EBF-3164E1083A47}" destId="{4E3B5DF1-B2D1-42DF-A688-15B13C7D6359}" srcOrd="3" destOrd="0" parTransId="{78B51278-B107-47F1-893D-01A32BD1A46F}" sibTransId="{16949B04-7889-4D88-AD7E-604917EDD276}"/>
    <dgm:cxn modelId="{7CA71F11-38B9-4112-B185-95D2B357014B}" type="presOf" srcId="{B42E6260-EBEA-46BD-B1A8-B0D906801082}" destId="{31849CFD-9F20-4BBF-93A3-BBF94A0032B1}" srcOrd="1" destOrd="0" presId="urn:microsoft.com/office/officeart/2005/8/layout/cycle4"/>
    <dgm:cxn modelId="{76EF7E46-7A75-487A-B567-79B32EE46517}" type="presOf" srcId="{9477D173-0D71-42A3-A312-41DC9EAA0A35}" destId="{66DD1B62-55A5-453A-AAFD-05966D909932}" srcOrd="1" destOrd="7" presId="urn:microsoft.com/office/officeart/2005/8/layout/cycle4"/>
    <dgm:cxn modelId="{A5478D89-324F-4DE7-863C-E0FDE44A25B2}" srcId="{6BB4440A-19E9-4E34-9EBF-3164E1083A47}" destId="{69C18F16-EA24-4C79-82E5-747DDCC682F2}" srcOrd="5" destOrd="0" parTransId="{4A78A73E-9D04-4C22-B613-B71EE440FF89}" sibTransId="{B7400D78-F0E8-4A49-93F1-03FCCCF149C8}"/>
    <dgm:cxn modelId="{F3337798-EFFA-45E4-B216-8B78A5D62A8D}" type="presOf" srcId="{E618B07E-5A14-4862-AE65-B3D06CBF782A}" destId="{9C02991F-44A1-4B59-8E49-165E5830A256}" srcOrd="0" destOrd="2" presId="urn:microsoft.com/office/officeart/2005/8/layout/cycle4"/>
    <dgm:cxn modelId="{BE99EC03-3291-44C2-B83B-2BB65FA2983A}" srcId="{D1E0B4C9-FA9D-4416-8CB5-C56B30F3A40D}" destId="{9A6E683F-643D-4A14-B82F-E45B7E15288B}" srcOrd="1" destOrd="0" parTransId="{57A82FAD-929E-4D45-9C53-19ECC8242E3A}" sibTransId="{59887D41-181A-4430-9387-28992465355A}"/>
    <dgm:cxn modelId="{2F0D99E2-2498-4771-9DB8-854212BDB765}" srcId="{F120EF80-53DC-4A2E-938B-07DFE953A37A}" destId="{63296067-6E72-46A7-B860-4C7A2C4827EE}" srcOrd="1" destOrd="0" parTransId="{FC64EC1C-1956-42F0-A814-494C04397FF3}" sibTransId="{AEF4C9A5-8E7C-4B7E-94D8-EFB673CA9ABF}"/>
    <dgm:cxn modelId="{FCBB89B9-95A6-40DA-B927-A2B8A7469A4E}" type="presOf" srcId="{C7A0C70B-88AC-4694-B39B-FEA140206CEC}" destId="{31849CFD-9F20-4BBF-93A3-BBF94A0032B1}" srcOrd="1" destOrd="4" presId="urn:microsoft.com/office/officeart/2005/8/layout/cycle4"/>
    <dgm:cxn modelId="{AC3A68B1-1B93-4D2C-8401-704284F3FFEE}" type="presOf" srcId="{2B6C389C-475F-4B8F-BB33-FC351A886E56}" destId="{BFA076A1-EF1D-4D1B-8076-904B52331130}" srcOrd="0" destOrd="1" presId="urn:microsoft.com/office/officeart/2005/8/layout/cycle4"/>
    <dgm:cxn modelId="{A44DFCAC-45CC-441D-89E2-40B27CAEB2FD}" type="presOf" srcId="{16EAEAAD-79CE-466E-8D7D-760BDCCDD6A1}" destId="{3F8FAD33-400E-4A81-B9F1-0D1EBC57950A}" srcOrd="0" destOrd="2" presId="urn:microsoft.com/office/officeart/2005/8/layout/cycle4"/>
    <dgm:cxn modelId="{52E18759-4D6F-4220-BC7C-98DA4CEEF364}" type="presOf" srcId="{B42E6260-EBEA-46BD-B1A8-B0D906801082}" destId="{3F8FAD33-400E-4A81-B9F1-0D1EBC57950A}" srcOrd="0" destOrd="0" presId="urn:microsoft.com/office/officeart/2005/8/layout/cycle4"/>
    <dgm:cxn modelId="{74C6CF5B-C385-4188-9809-CA732E3A6874}" type="presOf" srcId="{C7A0C70B-88AC-4694-B39B-FEA140206CEC}" destId="{3F8FAD33-400E-4A81-B9F1-0D1EBC57950A}" srcOrd="0" destOrd="4" presId="urn:microsoft.com/office/officeart/2005/8/layout/cycle4"/>
    <dgm:cxn modelId="{2E47FF2A-B5EC-4C4A-8432-36E40671925C}" type="presOf" srcId="{198F8F5F-F11A-4EDE-99F4-8DA8765BFA09}" destId="{3F8FAD33-400E-4A81-B9F1-0D1EBC57950A}" srcOrd="0" destOrd="3" presId="urn:microsoft.com/office/officeart/2005/8/layout/cycle4"/>
    <dgm:cxn modelId="{D5903424-A9A8-41CF-B4F5-55D452442592}" srcId="{D1E0B4C9-FA9D-4416-8CB5-C56B30F3A40D}" destId="{BF39D8A1-6FDE-476F-900B-FA06FD1EBD71}" srcOrd="9" destOrd="0" parTransId="{0459FD75-9144-4937-B9A9-0DEFE5D29A40}" sibTransId="{0CBC1341-3C17-45B5-BB44-0236681AF112}"/>
    <dgm:cxn modelId="{CECB8AD5-954E-4381-AF29-4299EE90A394}" srcId="{6BB4440A-19E9-4E34-9EBF-3164E1083A47}" destId="{9003422C-E8DE-4CA3-881F-EC06142E9B0A}" srcOrd="0" destOrd="0" parTransId="{C7D58AAF-FDB5-419B-BBC9-BD43228392CE}" sibTransId="{FD08D8F9-1618-4FC5-8325-0B089784660C}"/>
    <dgm:cxn modelId="{4BF37698-5A06-4985-A2A9-FDA1AFE54663}" type="presOf" srcId="{831F32A6-ACEA-466E-9A8D-4157DD4172F8}" destId="{9C02991F-44A1-4B59-8E49-165E5830A256}" srcOrd="0" destOrd="4" presId="urn:microsoft.com/office/officeart/2005/8/layout/cycle4"/>
    <dgm:cxn modelId="{216A3706-054B-4580-9631-F7400584F516}" srcId="{F120EF80-53DC-4A2E-938B-07DFE953A37A}" destId="{6BB4440A-19E9-4E34-9EBF-3164E1083A47}" srcOrd="3" destOrd="0" parTransId="{4C51543D-0E6E-44CA-8113-F471F0869F9A}" sibTransId="{CFDE3C8F-D676-455A-9132-3BDBE7831C45}"/>
    <dgm:cxn modelId="{285E048E-E88E-4A98-9B28-DDABB5A463CE}" type="presOf" srcId="{9A6E683F-643D-4A14-B82F-E45B7E15288B}" destId="{9C02991F-44A1-4B59-8E49-165E5830A256}" srcOrd="0" destOrd="1" presId="urn:microsoft.com/office/officeart/2005/8/layout/cycle4"/>
    <dgm:cxn modelId="{3F63AC0A-4462-4078-9650-E7BED299FCEE}" type="presOf" srcId="{6BB4440A-19E9-4E34-9EBF-3164E1083A47}" destId="{3916DEF0-6C64-4720-99B9-4F4F8ADFCD3E}" srcOrd="0" destOrd="0" presId="urn:microsoft.com/office/officeart/2005/8/layout/cycle4"/>
    <dgm:cxn modelId="{9AAFF866-7914-4865-9A96-7D0F9DA15DB6}" srcId="{7D52998D-4CFA-4429-8E67-333511DB9262}" destId="{198F8F5F-F11A-4EDE-99F4-8DA8765BFA09}" srcOrd="3" destOrd="0" parTransId="{7AD2BA66-C34F-4A35-9D3A-2743CE790263}" sibTransId="{8FCD7E49-16BC-4603-B626-DF0C6DC41572}"/>
    <dgm:cxn modelId="{45A6F186-BD44-42AA-8337-8952F5353D6B}" type="presOf" srcId="{4E3B5DF1-B2D1-42DF-A688-15B13C7D6359}" destId="{DA2A952D-5CD9-4371-86F6-3A99B5AC46B2}" srcOrd="1" destOrd="3" presId="urn:microsoft.com/office/officeart/2005/8/layout/cycle4"/>
    <dgm:cxn modelId="{82DC64D3-FAE6-4F08-B4CB-43C00C9A1F8F}" type="presOf" srcId="{69C18F16-EA24-4C79-82E5-747DDCC682F2}" destId="{BFA076A1-EF1D-4D1B-8076-904B52331130}" srcOrd="0" destOrd="5" presId="urn:microsoft.com/office/officeart/2005/8/layout/cycle4"/>
    <dgm:cxn modelId="{8688BA19-859F-4208-BCCA-ADF52BD6AE48}" srcId="{7D52998D-4CFA-4429-8E67-333511DB9262}" destId="{16EAEAAD-79CE-466E-8D7D-760BDCCDD6A1}" srcOrd="2" destOrd="0" parTransId="{9082C265-4F64-42A8-93CD-7E377C2DB02B}" sibTransId="{6BE285C1-B8BA-4EE9-AF1D-4223D78FAD3F}"/>
    <dgm:cxn modelId="{3F355E94-9EE9-4101-9251-F35795CC13B6}" type="presOf" srcId="{5D8D4BB0-749E-4C88-919A-FA34901B6D6A}" destId="{BFA076A1-EF1D-4D1B-8076-904B52331130}" srcOrd="0" destOrd="4" presId="urn:microsoft.com/office/officeart/2005/8/layout/cycle4"/>
    <dgm:cxn modelId="{97141C90-0101-42BD-99F9-D612C105DE42}" type="presOf" srcId="{BF39D8A1-6FDE-476F-900B-FA06FD1EBD71}" destId="{9C02991F-44A1-4B59-8E49-165E5830A256}" srcOrd="0" destOrd="9" presId="urn:microsoft.com/office/officeart/2005/8/layout/cycle4"/>
    <dgm:cxn modelId="{C0C56874-2925-4973-A310-4C52FB977F3C}" type="presOf" srcId="{A341D6AB-A699-45EF-8C65-692DDBE020B1}" destId="{66DD1B62-55A5-453A-AAFD-05966D909932}" srcOrd="1" destOrd="3" presId="urn:microsoft.com/office/officeart/2005/8/layout/cycle4"/>
    <dgm:cxn modelId="{1636EFB8-C914-4F47-9D31-446F0469F15B}" type="presOf" srcId="{5D8D4BB0-749E-4C88-919A-FA34901B6D6A}" destId="{DA2A952D-5CD9-4371-86F6-3A99B5AC46B2}" srcOrd="1" destOrd="4" presId="urn:microsoft.com/office/officeart/2005/8/layout/cycle4"/>
    <dgm:cxn modelId="{ACDFE23F-85F8-4E10-9337-CAAA99923C5C}" srcId="{F120EF80-53DC-4A2E-938B-07DFE953A37A}" destId="{D1E0B4C9-FA9D-4416-8CB5-C56B30F3A40D}" srcOrd="2" destOrd="0" parTransId="{D3FA4AE0-9619-447C-BD64-B03C5A321423}" sibTransId="{4D8FF9F5-89B5-4418-A927-C5426C851E2E}"/>
    <dgm:cxn modelId="{174E41E6-24DB-4600-BA86-D75457EB8CD0}" type="presOf" srcId="{D1E0B4C9-FA9D-4416-8CB5-C56B30F3A40D}" destId="{417728BC-2427-4333-998A-6F14B30FE225}" srcOrd="0" destOrd="0" presId="urn:microsoft.com/office/officeart/2005/8/layout/cycle4"/>
    <dgm:cxn modelId="{8CF72E76-E074-4F9F-BFBB-93C42920074C}" type="presOf" srcId="{831F32A6-ACEA-466E-9A8D-4157DD4172F8}" destId="{66DD1B62-55A5-453A-AAFD-05966D909932}" srcOrd="1" destOrd="4" presId="urn:microsoft.com/office/officeart/2005/8/layout/cycle4"/>
    <dgm:cxn modelId="{9E6F7FBA-7939-4955-A0D4-C527F3515228}" type="presOf" srcId="{A341D6AB-A699-45EF-8C65-692DDBE020B1}" destId="{9C02991F-44A1-4B59-8E49-165E5830A256}" srcOrd="0" destOrd="3" presId="urn:microsoft.com/office/officeart/2005/8/layout/cycle4"/>
    <dgm:cxn modelId="{16C765C9-978D-4081-9553-048E7B5EAEC3}" srcId="{63296067-6E72-46A7-B860-4C7A2C4827EE}" destId="{C76DEF52-B5A2-43AD-801B-7606B555E454}" srcOrd="2" destOrd="0" parTransId="{36285921-B8C3-4895-A3EC-61BD0AA9E7B8}" sibTransId="{60C4450B-AAE0-421A-87D9-C98475E2739D}"/>
    <dgm:cxn modelId="{8DD9A184-DE83-4E23-AA6A-15B39E85E690}" type="presOf" srcId="{C76DEF52-B5A2-43AD-801B-7606B555E454}" destId="{B87564A7-DFAB-486F-A186-AB528AE4572B}" srcOrd="1" destOrd="2" presId="urn:microsoft.com/office/officeart/2005/8/layout/cycle4"/>
    <dgm:cxn modelId="{BE2F18BD-86D2-4719-A08F-3A2B102B4CBA}" type="presOf" srcId="{C76DEF52-B5A2-43AD-801B-7606B555E454}" destId="{5E3CE3AF-96C1-455C-9BD4-9A0597A7D0F0}" srcOrd="0" destOrd="2" presId="urn:microsoft.com/office/officeart/2005/8/layout/cycle4"/>
    <dgm:cxn modelId="{35A798B3-21B8-400B-B061-36303E42833C}" type="presOf" srcId="{DF63745D-F6E8-4A89-8B62-9DDD71FFEA2D}" destId="{9C02991F-44A1-4B59-8E49-165E5830A256}" srcOrd="0" destOrd="6" presId="urn:microsoft.com/office/officeart/2005/8/layout/cycle4"/>
    <dgm:cxn modelId="{6C8CA6C8-1007-4B8D-8DC6-3192CE7891F7}" type="presOf" srcId="{7D52998D-4CFA-4429-8E67-333511DB9262}" destId="{DE75DEC6-23B3-48F9-A95E-D594DEC334DC}" srcOrd="0" destOrd="0" presId="urn:microsoft.com/office/officeart/2005/8/layout/cycle4"/>
    <dgm:cxn modelId="{75649DF2-8B86-483D-B2FF-B17ED12B6C31}" srcId="{F120EF80-53DC-4A2E-938B-07DFE953A37A}" destId="{7D52998D-4CFA-4429-8E67-333511DB9262}" srcOrd="0" destOrd="0" parTransId="{D5545698-826E-42E0-AA59-B0AB0B148CA4}" sibTransId="{87AB7C73-F499-476C-AE1C-70E05EF184C1}"/>
    <dgm:cxn modelId="{855B79E3-16E6-4B06-85D4-B8151028C73F}" srcId="{6BB4440A-19E9-4E34-9EBF-3164E1083A47}" destId="{5D8D4BB0-749E-4C88-919A-FA34901B6D6A}" srcOrd="4" destOrd="0" parTransId="{28D87E7C-82F4-468A-965E-E00B2E922477}" sibTransId="{5D41F4F3-D8EF-4A23-96B7-DBB438FCED3D}"/>
    <dgm:cxn modelId="{A2136E76-8B03-492C-8C65-A6C6FA770284}" type="presOf" srcId="{1B2CB97E-BE48-4999-91CD-BE89E794E9A3}" destId="{66DD1B62-55A5-453A-AAFD-05966D909932}" srcOrd="1" destOrd="8" presId="urn:microsoft.com/office/officeart/2005/8/layout/cycle4"/>
    <dgm:cxn modelId="{262DA8EB-39DF-49CE-843C-9A7E586B7AFB}" type="presOf" srcId="{4E3B5DF1-B2D1-42DF-A688-15B13C7D6359}" destId="{BFA076A1-EF1D-4D1B-8076-904B52331130}" srcOrd="0" destOrd="3" presId="urn:microsoft.com/office/officeart/2005/8/layout/cycle4"/>
    <dgm:cxn modelId="{F987E67A-6C83-4AEB-9495-A024D1A105FA}" type="presOf" srcId="{568A8119-D024-4031-9C54-971F52DAEEF6}" destId="{66DD1B62-55A5-453A-AAFD-05966D909932}" srcOrd="1" destOrd="5" presId="urn:microsoft.com/office/officeart/2005/8/layout/cycle4"/>
    <dgm:cxn modelId="{07B11518-C570-4869-8869-FEB2521E29AA}" srcId="{D1E0B4C9-FA9D-4416-8CB5-C56B30F3A40D}" destId="{E618B07E-5A14-4862-AE65-B3D06CBF782A}" srcOrd="2" destOrd="0" parTransId="{0CBA0D2F-FF99-4327-A2BA-341BC1665074}" sibTransId="{C1B4D49D-2663-4B2C-BD9A-E448986DC3A3}"/>
    <dgm:cxn modelId="{7FFB01B7-3E5D-457C-BA74-72775A25BFDB}" type="presOf" srcId="{F120EF80-53DC-4A2E-938B-07DFE953A37A}" destId="{8A9620B7-CE80-49FB-8BCC-C41A1B312198}" srcOrd="0" destOrd="0" presId="urn:microsoft.com/office/officeart/2005/8/layout/cycle4"/>
    <dgm:cxn modelId="{22B92797-A16E-4EA7-936A-3270354877E9}" type="presOf" srcId="{59254DFA-FA29-4043-9BAE-879D162828FA}" destId="{3F8FAD33-400E-4A81-B9F1-0D1EBC57950A}" srcOrd="0" destOrd="1" presId="urn:microsoft.com/office/officeart/2005/8/layout/cycle4"/>
    <dgm:cxn modelId="{8D8F066A-40D4-45D2-A3E7-EFA2CDC8D0EF}" type="presOf" srcId="{16EAEAAD-79CE-466E-8D7D-760BDCCDD6A1}" destId="{31849CFD-9F20-4BBF-93A3-BBF94A0032B1}" srcOrd="1" destOrd="2" presId="urn:microsoft.com/office/officeart/2005/8/layout/cycle4"/>
    <dgm:cxn modelId="{4E1AD87F-1845-4173-9D22-14069234E9DA}" srcId="{63296067-6E72-46A7-B860-4C7A2C4827EE}" destId="{5A37786B-7731-434F-B213-1157D70921BB}" srcOrd="1" destOrd="0" parTransId="{09F5A24C-27B5-44CA-B45B-724112DBEAB1}" sibTransId="{DC72157B-43EA-4280-B4DE-0237AC6B6E66}"/>
    <dgm:cxn modelId="{E6DF4509-CB2B-4B56-8570-AA4A762F18D5}" srcId="{7D52998D-4CFA-4429-8E67-333511DB9262}" destId="{59254DFA-FA29-4043-9BAE-879D162828FA}" srcOrd="1" destOrd="0" parTransId="{B07D666D-CB77-4257-8F23-F2E3EB1B112E}" sibTransId="{76971296-7D94-427C-A810-3648066E5CE7}"/>
    <dgm:cxn modelId="{A99E93EA-B160-45C3-B4E9-8B5F548C4D61}" srcId="{63296067-6E72-46A7-B860-4C7A2C4827EE}" destId="{0C3CDE75-D2C7-4318-8FA7-D94C68EF70E7}" srcOrd="0" destOrd="0" parTransId="{A609AADC-E289-4378-85AB-D39A13B78500}" sibTransId="{1CC74386-373B-40A4-B5EE-C2D0164C99F7}"/>
    <dgm:cxn modelId="{D29281B7-9D8A-4828-8759-34E85216E503}" type="presOf" srcId="{9003422C-E8DE-4CA3-881F-EC06142E9B0A}" destId="{DA2A952D-5CD9-4371-86F6-3A99B5AC46B2}" srcOrd="1" destOrd="0" presId="urn:microsoft.com/office/officeart/2005/8/layout/cycle4"/>
    <dgm:cxn modelId="{9636E667-9C44-48B4-A21E-8E7D48A4DFB7}" type="presOf" srcId="{D019296A-82D1-4111-BF13-6132C45ED8F5}" destId="{66DD1B62-55A5-453A-AAFD-05966D909932}" srcOrd="1" destOrd="0" presId="urn:microsoft.com/office/officeart/2005/8/layout/cycle4"/>
    <dgm:cxn modelId="{C1CDD3A5-A8E3-4C21-9DD4-E252D3597124}" type="presOf" srcId="{568A8119-D024-4031-9C54-971F52DAEEF6}" destId="{9C02991F-44A1-4B59-8E49-165E5830A256}" srcOrd="0" destOrd="5" presId="urn:microsoft.com/office/officeart/2005/8/layout/cycle4"/>
    <dgm:cxn modelId="{EAEB34BC-71C5-479A-9B60-99856450E137}" type="presOf" srcId="{D019296A-82D1-4111-BF13-6132C45ED8F5}" destId="{9C02991F-44A1-4B59-8E49-165E5830A256}" srcOrd="0" destOrd="0" presId="urn:microsoft.com/office/officeart/2005/8/layout/cycle4"/>
    <dgm:cxn modelId="{D05D0AE1-EFC2-401C-BDD7-114EE0A94E66}" srcId="{D1E0B4C9-FA9D-4416-8CB5-C56B30F3A40D}" destId="{831F32A6-ACEA-466E-9A8D-4157DD4172F8}" srcOrd="4" destOrd="0" parTransId="{111017B6-CD72-4827-9896-0EF3159736B5}" sibTransId="{C933F545-A8DF-4D88-BFB0-650CEDFEBC41}"/>
    <dgm:cxn modelId="{D56C00C5-D538-48A8-A229-0998759607D4}" type="presOf" srcId="{0C3CDE75-D2C7-4318-8FA7-D94C68EF70E7}" destId="{B87564A7-DFAB-486F-A186-AB528AE4572B}" srcOrd="1" destOrd="0" presId="urn:microsoft.com/office/officeart/2005/8/layout/cycle4"/>
    <dgm:cxn modelId="{E8BE85C6-61EC-498B-9D03-0B8427DEF29F}" srcId="{D1E0B4C9-FA9D-4416-8CB5-C56B30F3A40D}" destId="{568A8119-D024-4031-9C54-971F52DAEEF6}" srcOrd="5" destOrd="0" parTransId="{0D783AFF-CA97-46D7-B813-0258D7739D35}" sibTransId="{83E5ABBE-66D4-4EC1-84FC-16C54F961A58}"/>
    <dgm:cxn modelId="{3BC3DDFC-F031-4BBA-9A2C-2F61E97DF14B}" type="presOf" srcId="{9A6E683F-643D-4A14-B82F-E45B7E15288B}" destId="{66DD1B62-55A5-453A-AAFD-05966D909932}" srcOrd="1" destOrd="1" presId="urn:microsoft.com/office/officeart/2005/8/layout/cycle4"/>
    <dgm:cxn modelId="{06945D02-D16F-4288-8223-6EA2C5B731A6}" srcId="{D1E0B4C9-FA9D-4416-8CB5-C56B30F3A40D}" destId="{DF63745D-F6E8-4A89-8B62-9DDD71FFEA2D}" srcOrd="6" destOrd="0" parTransId="{AB0DBB1C-6BA4-46B6-9CD9-34E0BD568E0E}" sibTransId="{292AE7ED-2E8D-4A75-A7AD-D073ADD6F89C}"/>
    <dgm:cxn modelId="{CA0C3CB3-2727-4348-82B3-11B2FA9B7DCF}" srcId="{6BB4440A-19E9-4E34-9EBF-3164E1083A47}" destId="{2B6C389C-475F-4B8F-BB33-FC351A886E56}" srcOrd="1" destOrd="0" parTransId="{ACB89344-2651-4C40-955E-2248C7EEF6C1}" sibTransId="{F2D4E9D3-FF47-46F5-9A5B-82BF24B7FFFE}"/>
    <dgm:cxn modelId="{5CF36CC8-DA98-4832-B112-681576F35FAE}" type="presParOf" srcId="{8A9620B7-CE80-49FB-8BCC-C41A1B312198}" destId="{12F9E8B1-8E9B-44E6-AC0E-BBB51BB5F81F}" srcOrd="0" destOrd="0" presId="urn:microsoft.com/office/officeart/2005/8/layout/cycle4"/>
    <dgm:cxn modelId="{80DDFD5E-CD80-4416-BDB9-D3B48828BD5F}" type="presParOf" srcId="{12F9E8B1-8E9B-44E6-AC0E-BBB51BB5F81F}" destId="{40172825-72A7-478E-89A9-3504900CA943}" srcOrd="0" destOrd="0" presId="urn:microsoft.com/office/officeart/2005/8/layout/cycle4"/>
    <dgm:cxn modelId="{88A7EEA8-0890-4F41-A29B-B89D59E1CCFD}" type="presParOf" srcId="{40172825-72A7-478E-89A9-3504900CA943}" destId="{3F8FAD33-400E-4A81-B9F1-0D1EBC57950A}" srcOrd="0" destOrd="0" presId="urn:microsoft.com/office/officeart/2005/8/layout/cycle4"/>
    <dgm:cxn modelId="{EDBF44DA-FD37-44F2-B30C-373CC87F7CA7}" type="presParOf" srcId="{40172825-72A7-478E-89A9-3504900CA943}" destId="{31849CFD-9F20-4BBF-93A3-BBF94A0032B1}" srcOrd="1" destOrd="0" presId="urn:microsoft.com/office/officeart/2005/8/layout/cycle4"/>
    <dgm:cxn modelId="{4E63F3A2-41C6-45C7-B9E8-6DD60AF041FD}" type="presParOf" srcId="{12F9E8B1-8E9B-44E6-AC0E-BBB51BB5F81F}" destId="{3ED9C7CE-DABD-4A36-9FC4-223EECAFD374}" srcOrd="1" destOrd="0" presId="urn:microsoft.com/office/officeart/2005/8/layout/cycle4"/>
    <dgm:cxn modelId="{FB89982D-56CC-4FC7-A14E-FC968CB29174}" type="presParOf" srcId="{3ED9C7CE-DABD-4A36-9FC4-223EECAFD374}" destId="{5E3CE3AF-96C1-455C-9BD4-9A0597A7D0F0}" srcOrd="0" destOrd="0" presId="urn:microsoft.com/office/officeart/2005/8/layout/cycle4"/>
    <dgm:cxn modelId="{2DBEEFD7-5425-4750-BCCC-7EF043D6D0AC}" type="presParOf" srcId="{3ED9C7CE-DABD-4A36-9FC4-223EECAFD374}" destId="{B87564A7-DFAB-486F-A186-AB528AE4572B}" srcOrd="1" destOrd="0" presId="urn:microsoft.com/office/officeart/2005/8/layout/cycle4"/>
    <dgm:cxn modelId="{D4E7404B-A66E-4D81-865A-7875278A90C0}" type="presParOf" srcId="{12F9E8B1-8E9B-44E6-AC0E-BBB51BB5F81F}" destId="{8AD5553F-48BF-4F92-B986-CE7BA3D5D166}" srcOrd="2" destOrd="0" presId="urn:microsoft.com/office/officeart/2005/8/layout/cycle4"/>
    <dgm:cxn modelId="{02E6D044-42B9-4279-8635-154DBA6185E5}" type="presParOf" srcId="{8AD5553F-48BF-4F92-B986-CE7BA3D5D166}" destId="{9C02991F-44A1-4B59-8E49-165E5830A256}" srcOrd="0" destOrd="0" presId="urn:microsoft.com/office/officeart/2005/8/layout/cycle4"/>
    <dgm:cxn modelId="{CC49DED5-C4D7-4925-89BF-82C01F09F460}" type="presParOf" srcId="{8AD5553F-48BF-4F92-B986-CE7BA3D5D166}" destId="{66DD1B62-55A5-453A-AAFD-05966D909932}" srcOrd="1" destOrd="0" presId="urn:microsoft.com/office/officeart/2005/8/layout/cycle4"/>
    <dgm:cxn modelId="{72AF5ACF-EC47-4EFB-AA22-FDF4AF26B452}" type="presParOf" srcId="{12F9E8B1-8E9B-44E6-AC0E-BBB51BB5F81F}" destId="{A6CE625E-797F-4199-8A87-E1A634F27799}" srcOrd="3" destOrd="0" presId="urn:microsoft.com/office/officeart/2005/8/layout/cycle4"/>
    <dgm:cxn modelId="{ED7A67D5-3487-4941-B1E3-F5482CD8AA22}" type="presParOf" srcId="{A6CE625E-797F-4199-8A87-E1A634F27799}" destId="{BFA076A1-EF1D-4D1B-8076-904B52331130}" srcOrd="0" destOrd="0" presId="urn:microsoft.com/office/officeart/2005/8/layout/cycle4"/>
    <dgm:cxn modelId="{1EF7EE4A-4329-4D1D-9502-E44EBA6527DB}" type="presParOf" srcId="{A6CE625E-797F-4199-8A87-E1A634F27799}" destId="{DA2A952D-5CD9-4371-86F6-3A99B5AC46B2}" srcOrd="1" destOrd="0" presId="urn:microsoft.com/office/officeart/2005/8/layout/cycle4"/>
    <dgm:cxn modelId="{36E8BB2C-C84A-4802-98B6-AEFB5B1F3F7F}" type="presParOf" srcId="{12F9E8B1-8E9B-44E6-AC0E-BBB51BB5F81F}" destId="{6ED47755-AAF6-4BCE-8308-5E16DFB51ADB}" srcOrd="4" destOrd="0" presId="urn:microsoft.com/office/officeart/2005/8/layout/cycle4"/>
    <dgm:cxn modelId="{B8A3FB6F-F084-4E85-9C81-57C7D229CC49}" type="presParOf" srcId="{8A9620B7-CE80-49FB-8BCC-C41A1B312198}" destId="{386F52DA-38E8-469B-B4F7-D5E181D40869}" srcOrd="1" destOrd="0" presId="urn:microsoft.com/office/officeart/2005/8/layout/cycle4"/>
    <dgm:cxn modelId="{C8313A42-A9CB-4628-B072-FE349BA83693}" type="presParOf" srcId="{386F52DA-38E8-469B-B4F7-D5E181D40869}" destId="{DE75DEC6-23B3-48F9-A95E-D594DEC334DC}" srcOrd="0" destOrd="0" presId="urn:microsoft.com/office/officeart/2005/8/layout/cycle4"/>
    <dgm:cxn modelId="{809FEE08-291C-4B2D-9283-F95CC6A4A32C}" type="presParOf" srcId="{386F52DA-38E8-469B-B4F7-D5E181D40869}" destId="{E09DB925-50A7-4AA1-89A8-BA19B6FEC009}" srcOrd="1" destOrd="0" presId="urn:microsoft.com/office/officeart/2005/8/layout/cycle4"/>
    <dgm:cxn modelId="{5F517D4C-D72F-4986-925B-5650FEBDB8D7}" type="presParOf" srcId="{386F52DA-38E8-469B-B4F7-D5E181D40869}" destId="{417728BC-2427-4333-998A-6F14B30FE225}" srcOrd="2" destOrd="0" presId="urn:microsoft.com/office/officeart/2005/8/layout/cycle4"/>
    <dgm:cxn modelId="{8CBD3957-88A2-47AC-805C-9481C8C3C9DB}" type="presParOf" srcId="{386F52DA-38E8-469B-B4F7-D5E181D40869}" destId="{3916DEF0-6C64-4720-99B9-4F4F8ADFCD3E}" srcOrd="3" destOrd="0" presId="urn:microsoft.com/office/officeart/2005/8/layout/cycle4"/>
    <dgm:cxn modelId="{9EF4272D-97F5-4C28-91AD-A92633E701E3}" type="presParOf" srcId="{386F52DA-38E8-469B-B4F7-D5E181D40869}" destId="{B63D6E92-3819-4AB4-85AB-F8D57D01C867}" srcOrd="4" destOrd="0" presId="urn:microsoft.com/office/officeart/2005/8/layout/cycle4"/>
    <dgm:cxn modelId="{3F94716D-0583-4983-81C3-07975A6834AB}" type="presParOf" srcId="{8A9620B7-CE80-49FB-8BCC-C41A1B312198}" destId="{B61F587F-1A8C-401D-8C67-36D17EFBBA8D}" srcOrd="2" destOrd="0" presId="urn:microsoft.com/office/officeart/2005/8/layout/cycle4"/>
    <dgm:cxn modelId="{A60BEC84-F391-43B8-8764-74BC4D87EF3B}" type="presParOf" srcId="{8A9620B7-CE80-49FB-8BCC-C41A1B312198}" destId="{F1406C47-75AD-4664-81B0-6E0C5861F484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053581-7930-4D58-AE66-7C39E8F7C7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36C39-EAB9-4D94-B6B8-D6D26BCDB6B7}">
      <dgm:prSet phldrT="[Text]"/>
      <dgm:spPr/>
      <dgm:t>
        <a:bodyPr/>
        <a:lstStyle/>
        <a:p>
          <a:r>
            <a:rPr lang="sr-Cyrl-RS" b="1" dirty="0" smtClean="0">
              <a:solidFill>
                <a:schemeClr val="accent6">
                  <a:lumMod val="75000"/>
                </a:schemeClr>
              </a:solidFill>
            </a:rPr>
            <a:t>Неправилности у вези </a:t>
          </a:r>
          <a:r>
            <a:rPr lang="sr-Cyrl-RS" b="1" smtClean="0">
              <a:solidFill>
                <a:schemeClr val="accent6">
                  <a:lumMod val="75000"/>
                </a:schemeClr>
              </a:solidFill>
            </a:rPr>
            <a:t>са планирањем </a:t>
          </a:r>
          <a:endParaRPr lang="en-US" dirty="0"/>
        </a:p>
      </dgm:t>
    </dgm:pt>
    <dgm:pt modelId="{D73C52F5-A0B2-49E4-9EC2-7307814A0EBF}" type="parTrans" cxnId="{40022304-DE63-4714-9706-69B2745A28FF}">
      <dgm:prSet/>
      <dgm:spPr/>
      <dgm:t>
        <a:bodyPr/>
        <a:lstStyle/>
        <a:p>
          <a:endParaRPr lang="en-US"/>
        </a:p>
      </dgm:t>
    </dgm:pt>
    <dgm:pt modelId="{365AEDAB-3E1B-400A-8CCD-A240D5F3D59D}" type="sibTrans" cxnId="{40022304-DE63-4714-9706-69B2745A28FF}">
      <dgm:prSet/>
      <dgm:spPr/>
      <dgm:t>
        <a:bodyPr/>
        <a:lstStyle/>
        <a:p>
          <a:endParaRPr lang="en-US"/>
        </a:p>
      </dgm:t>
    </dgm:pt>
    <dgm:pt modelId="{3005942B-6EA0-4C69-BB9A-8E98F31AE704}">
      <dgm:prSet phldrT="[Text]" custT="1"/>
      <dgm:spPr/>
      <dgm:t>
        <a:bodyPr anchor="ctr"/>
        <a:lstStyle/>
        <a:p>
          <a:pPr algn="l"/>
          <a:r>
            <a:rPr lang="sr-Cyrl-RS" sz="2800" smtClean="0">
              <a:solidFill>
                <a:schemeClr val="tx2">
                  <a:lumMod val="60000"/>
                  <a:lumOff val="40000"/>
                </a:schemeClr>
              </a:solidFill>
            </a:rPr>
            <a:t>Неусаглашеност финансијских </a:t>
          </a:r>
          <a:r>
            <a:rPr lang="sr-Cyrl-RS" sz="2800" dirty="0" smtClean="0">
              <a:solidFill>
                <a:schemeClr val="tx2">
                  <a:lumMod val="60000"/>
                  <a:lumOff val="40000"/>
                </a:schemeClr>
              </a:solidFill>
            </a:rPr>
            <a:t>планова здравствених установа са Финансијским планом Републичког фонда за </a:t>
          </a:r>
          <a:r>
            <a:rPr lang="sr-Cyrl-RS" sz="2800" smtClean="0">
              <a:solidFill>
                <a:schemeClr val="tx2">
                  <a:lumMod val="60000"/>
                  <a:lumOff val="40000"/>
                </a:schemeClr>
              </a:solidFill>
            </a:rPr>
            <a:t>здравствено осигурање 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(здравствене установе планирају расходе на терет РФЗО-а, а да за исте нису обезбеђена  средства у финансијском плану РФЗО-а)</a:t>
          </a:r>
          <a:endParaRPr lang="en-US" sz="2000" i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1B69FA0-991B-4A6F-8B16-A8911C7CF3B3}" type="parTrans" cxnId="{4374FA43-2914-4776-9C32-67D7CA4236A0}">
      <dgm:prSet/>
      <dgm:spPr/>
      <dgm:t>
        <a:bodyPr/>
        <a:lstStyle/>
        <a:p>
          <a:endParaRPr lang="en-US"/>
        </a:p>
      </dgm:t>
    </dgm:pt>
    <dgm:pt modelId="{E91C57ED-8B73-48C8-A89E-CB18973626B7}" type="sibTrans" cxnId="{4374FA43-2914-4776-9C32-67D7CA4236A0}">
      <dgm:prSet/>
      <dgm:spPr/>
      <dgm:t>
        <a:bodyPr/>
        <a:lstStyle/>
        <a:p>
          <a:endParaRPr lang="en-US"/>
        </a:p>
      </dgm:t>
    </dgm:pt>
    <dgm:pt modelId="{B6A0CEB4-2D9D-4D97-AE9A-C3EB6C43B9E5}" type="pres">
      <dgm:prSet presAssocID="{02053581-7930-4D58-AE66-7C39E8F7C7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2B7D0B-EC63-47D1-B231-BE541C9BE976}" type="pres">
      <dgm:prSet presAssocID="{31336C39-EAB9-4D94-B6B8-D6D26BCDB6B7}" presName="thickLine" presStyleLbl="alignNode1" presStyleIdx="0" presStyleCnt="1"/>
      <dgm:spPr/>
    </dgm:pt>
    <dgm:pt modelId="{145CEABC-C626-4422-B515-76243A0FB382}" type="pres">
      <dgm:prSet presAssocID="{31336C39-EAB9-4D94-B6B8-D6D26BCDB6B7}" presName="horz1" presStyleCnt="0"/>
      <dgm:spPr/>
    </dgm:pt>
    <dgm:pt modelId="{635F2BAB-3524-4AEE-9BB4-05939A73EA95}" type="pres">
      <dgm:prSet presAssocID="{31336C39-EAB9-4D94-B6B8-D6D26BCDB6B7}" presName="tx1" presStyleLbl="revTx" presStyleIdx="0" presStyleCnt="2" custScaleX="144084"/>
      <dgm:spPr/>
      <dgm:t>
        <a:bodyPr/>
        <a:lstStyle/>
        <a:p>
          <a:endParaRPr lang="en-US"/>
        </a:p>
      </dgm:t>
    </dgm:pt>
    <dgm:pt modelId="{5943B800-D325-46A6-9957-9695CB180380}" type="pres">
      <dgm:prSet presAssocID="{31336C39-EAB9-4D94-B6B8-D6D26BCDB6B7}" presName="vert1" presStyleCnt="0"/>
      <dgm:spPr/>
    </dgm:pt>
    <dgm:pt modelId="{0FBDEF66-A640-49DF-890D-9DEAD1992A2E}" type="pres">
      <dgm:prSet presAssocID="{3005942B-6EA0-4C69-BB9A-8E98F31AE704}" presName="vertSpace2a" presStyleCnt="0"/>
      <dgm:spPr/>
    </dgm:pt>
    <dgm:pt modelId="{00132ADC-0DA3-487C-A98D-B6BA94C2A456}" type="pres">
      <dgm:prSet presAssocID="{3005942B-6EA0-4C69-BB9A-8E98F31AE704}" presName="horz2" presStyleCnt="0"/>
      <dgm:spPr/>
    </dgm:pt>
    <dgm:pt modelId="{49287D3B-E1EA-468E-86E3-93E053DC6603}" type="pres">
      <dgm:prSet presAssocID="{3005942B-6EA0-4C69-BB9A-8E98F31AE704}" presName="horzSpace2" presStyleCnt="0"/>
      <dgm:spPr/>
    </dgm:pt>
    <dgm:pt modelId="{CF554027-9497-4B6B-A17D-27D9DD9551C2}" type="pres">
      <dgm:prSet presAssocID="{3005942B-6EA0-4C69-BB9A-8E98F31AE704}" presName="tx2" presStyleLbl="revTx" presStyleIdx="1" presStyleCnt="2" custLinFactNeighborX="369" custLinFactNeighborY="-2552"/>
      <dgm:spPr/>
      <dgm:t>
        <a:bodyPr/>
        <a:lstStyle/>
        <a:p>
          <a:endParaRPr lang="en-US"/>
        </a:p>
      </dgm:t>
    </dgm:pt>
    <dgm:pt modelId="{CE2B4AA8-4EC6-4C29-935E-B5CDB30999F4}" type="pres">
      <dgm:prSet presAssocID="{3005942B-6EA0-4C69-BB9A-8E98F31AE704}" presName="vert2" presStyleCnt="0"/>
      <dgm:spPr/>
    </dgm:pt>
    <dgm:pt modelId="{17316451-3EE8-4B57-95DB-28A6D8E421BC}" type="pres">
      <dgm:prSet presAssocID="{3005942B-6EA0-4C69-BB9A-8E98F31AE704}" presName="thinLine2b" presStyleLbl="callout" presStyleIdx="0" presStyleCnt="1"/>
      <dgm:spPr/>
    </dgm:pt>
    <dgm:pt modelId="{D599B983-6228-425E-9078-FEB72D667BAE}" type="pres">
      <dgm:prSet presAssocID="{3005942B-6EA0-4C69-BB9A-8E98F31AE704}" presName="vertSpace2b" presStyleCnt="0"/>
      <dgm:spPr/>
    </dgm:pt>
  </dgm:ptLst>
  <dgm:cxnLst>
    <dgm:cxn modelId="{4ECD8A9C-327F-4DA4-8CE8-B45AFD8BAC79}" type="presOf" srcId="{3005942B-6EA0-4C69-BB9A-8E98F31AE704}" destId="{CF554027-9497-4B6B-A17D-27D9DD9551C2}" srcOrd="0" destOrd="0" presId="urn:microsoft.com/office/officeart/2008/layout/LinedList"/>
    <dgm:cxn modelId="{4374FA43-2914-4776-9C32-67D7CA4236A0}" srcId="{31336C39-EAB9-4D94-B6B8-D6D26BCDB6B7}" destId="{3005942B-6EA0-4C69-BB9A-8E98F31AE704}" srcOrd="0" destOrd="0" parTransId="{D1B69FA0-991B-4A6F-8B16-A8911C7CF3B3}" sibTransId="{E91C57ED-8B73-48C8-A89E-CB18973626B7}"/>
    <dgm:cxn modelId="{98E61743-186B-47D0-8255-E177BBC89E76}" type="presOf" srcId="{02053581-7930-4D58-AE66-7C39E8F7C71C}" destId="{B6A0CEB4-2D9D-4D97-AE9A-C3EB6C43B9E5}" srcOrd="0" destOrd="0" presId="urn:microsoft.com/office/officeart/2008/layout/LinedList"/>
    <dgm:cxn modelId="{0BB328AA-FECC-47B8-81FA-64E9D171F5A0}" type="presOf" srcId="{31336C39-EAB9-4D94-B6B8-D6D26BCDB6B7}" destId="{635F2BAB-3524-4AEE-9BB4-05939A73EA95}" srcOrd="0" destOrd="0" presId="urn:microsoft.com/office/officeart/2008/layout/LinedList"/>
    <dgm:cxn modelId="{40022304-DE63-4714-9706-69B2745A28FF}" srcId="{02053581-7930-4D58-AE66-7C39E8F7C71C}" destId="{31336C39-EAB9-4D94-B6B8-D6D26BCDB6B7}" srcOrd="0" destOrd="0" parTransId="{D73C52F5-A0B2-49E4-9EC2-7307814A0EBF}" sibTransId="{365AEDAB-3E1B-400A-8CCD-A240D5F3D59D}"/>
    <dgm:cxn modelId="{D4993FD2-2D0E-47B9-8C35-0F3AE096C755}" type="presParOf" srcId="{B6A0CEB4-2D9D-4D97-AE9A-C3EB6C43B9E5}" destId="{012B7D0B-EC63-47D1-B231-BE541C9BE976}" srcOrd="0" destOrd="0" presId="urn:microsoft.com/office/officeart/2008/layout/LinedList"/>
    <dgm:cxn modelId="{AA3C37C8-4826-4D26-9002-7ED104E1D802}" type="presParOf" srcId="{B6A0CEB4-2D9D-4D97-AE9A-C3EB6C43B9E5}" destId="{145CEABC-C626-4422-B515-76243A0FB382}" srcOrd="1" destOrd="0" presId="urn:microsoft.com/office/officeart/2008/layout/LinedList"/>
    <dgm:cxn modelId="{FC559D72-71F6-4D98-8359-A5B550931A7B}" type="presParOf" srcId="{145CEABC-C626-4422-B515-76243A0FB382}" destId="{635F2BAB-3524-4AEE-9BB4-05939A73EA95}" srcOrd="0" destOrd="0" presId="urn:microsoft.com/office/officeart/2008/layout/LinedList"/>
    <dgm:cxn modelId="{78D592B7-0789-4B3B-BE5E-980D9E5F4707}" type="presParOf" srcId="{145CEABC-C626-4422-B515-76243A0FB382}" destId="{5943B800-D325-46A6-9957-9695CB180380}" srcOrd="1" destOrd="0" presId="urn:microsoft.com/office/officeart/2008/layout/LinedList"/>
    <dgm:cxn modelId="{78A3356B-7C64-4D5F-8077-C92519E47489}" type="presParOf" srcId="{5943B800-D325-46A6-9957-9695CB180380}" destId="{0FBDEF66-A640-49DF-890D-9DEAD1992A2E}" srcOrd="0" destOrd="0" presId="urn:microsoft.com/office/officeart/2008/layout/LinedList"/>
    <dgm:cxn modelId="{1C5ED166-02D4-4A5E-A457-C20365104C23}" type="presParOf" srcId="{5943B800-D325-46A6-9957-9695CB180380}" destId="{00132ADC-0DA3-487C-A98D-B6BA94C2A456}" srcOrd="1" destOrd="0" presId="urn:microsoft.com/office/officeart/2008/layout/LinedList"/>
    <dgm:cxn modelId="{A5E59F34-4CAD-4BE9-ABCF-186D3F4A6AD1}" type="presParOf" srcId="{00132ADC-0DA3-487C-A98D-B6BA94C2A456}" destId="{49287D3B-E1EA-468E-86E3-93E053DC6603}" srcOrd="0" destOrd="0" presId="urn:microsoft.com/office/officeart/2008/layout/LinedList"/>
    <dgm:cxn modelId="{3F2CB096-122A-48D2-887B-EDC2F221DF53}" type="presParOf" srcId="{00132ADC-0DA3-487C-A98D-B6BA94C2A456}" destId="{CF554027-9497-4B6B-A17D-27D9DD9551C2}" srcOrd="1" destOrd="0" presId="urn:microsoft.com/office/officeart/2008/layout/LinedList"/>
    <dgm:cxn modelId="{58614FA0-8A64-4DFF-B742-7192481777AB}" type="presParOf" srcId="{00132ADC-0DA3-487C-A98D-B6BA94C2A456}" destId="{CE2B4AA8-4EC6-4C29-935E-B5CDB30999F4}" srcOrd="2" destOrd="0" presId="urn:microsoft.com/office/officeart/2008/layout/LinedList"/>
    <dgm:cxn modelId="{70DEF64D-9EF6-424B-B0BC-7A25A0561253}" type="presParOf" srcId="{5943B800-D325-46A6-9957-9695CB180380}" destId="{17316451-3EE8-4B57-95DB-28A6D8E421BC}" srcOrd="2" destOrd="0" presId="urn:microsoft.com/office/officeart/2008/layout/LinedList"/>
    <dgm:cxn modelId="{2F8766F8-18A8-4912-BD49-AA77CB8CB3BF}" type="presParOf" srcId="{5943B800-D325-46A6-9957-9695CB180380}" destId="{D599B983-6228-425E-9078-FEB72D667BA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053581-7930-4D58-AE66-7C39E8F7C7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36C39-EAB9-4D94-B6B8-D6D26BCDB6B7}">
      <dgm:prSet phldrT="[Text]"/>
      <dgm:spPr/>
      <dgm:t>
        <a:bodyPr/>
        <a:lstStyle/>
        <a:p>
          <a:r>
            <a:rPr lang="sr-Cyrl-RS" b="1" dirty="0" smtClean="0">
              <a:solidFill>
                <a:schemeClr val="accent6">
                  <a:lumMod val="75000"/>
                </a:schemeClr>
              </a:solidFill>
            </a:rPr>
            <a:t>Неправилности у вези </a:t>
          </a:r>
          <a:r>
            <a:rPr lang="sr-Cyrl-RS" b="1" smtClean="0">
              <a:solidFill>
                <a:schemeClr val="accent6">
                  <a:lumMod val="75000"/>
                </a:schemeClr>
              </a:solidFill>
            </a:rPr>
            <a:t>са извршењем </a:t>
          </a:r>
          <a:r>
            <a:rPr lang="sr-Cyrl-RS" b="1" dirty="0" smtClean="0">
              <a:solidFill>
                <a:schemeClr val="accent6">
                  <a:lumMod val="75000"/>
                </a:schemeClr>
              </a:solidFill>
            </a:rPr>
            <a:t>финансијских планова</a:t>
          </a:r>
          <a:endParaRPr lang="en-US" dirty="0"/>
        </a:p>
      </dgm:t>
    </dgm:pt>
    <dgm:pt modelId="{D73C52F5-A0B2-49E4-9EC2-7307814A0EBF}" type="parTrans" cxnId="{40022304-DE63-4714-9706-69B2745A28FF}">
      <dgm:prSet/>
      <dgm:spPr/>
      <dgm:t>
        <a:bodyPr/>
        <a:lstStyle/>
        <a:p>
          <a:endParaRPr lang="en-US"/>
        </a:p>
      </dgm:t>
    </dgm:pt>
    <dgm:pt modelId="{365AEDAB-3E1B-400A-8CCD-A240D5F3D59D}" type="sibTrans" cxnId="{40022304-DE63-4714-9706-69B2745A28FF}">
      <dgm:prSet/>
      <dgm:spPr/>
      <dgm:t>
        <a:bodyPr/>
        <a:lstStyle/>
        <a:p>
          <a:endParaRPr lang="en-US"/>
        </a:p>
      </dgm:t>
    </dgm:pt>
    <dgm:pt modelId="{5FA52030-A723-4E1F-970E-411E8EE42B7A}">
      <dgm:prSet phldrT="[Text]" custT="1"/>
      <dgm:spPr/>
      <dgm:t>
        <a:bodyPr anchor="ctr"/>
        <a:lstStyle/>
        <a:p>
          <a:r>
            <a:rPr lang="sr-Cyrl-RS" sz="2800" b="1" smtClean="0">
              <a:solidFill>
                <a:schemeClr val="tx2">
                  <a:lumMod val="60000"/>
                  <a:lumOff val="40000"/>
                </a:schemeClr>
              </a:solidFill>
            </a:rPr>
            <a:t>Извори  финансирања</a:t>
          </a:r>
          <a:endParaRPr lang="sr-Cyrl-RS" sz="2200" b="1" smtClean="0">
            <a:solidFill>
              <a:schemeClr val="tx2">
                <a:lumMod val="60000"/>
                <a:lumOff val="40000"/>
              </a:schemeClr>
            </a:solidFill>
          </a:endParaRPr>
        </a:p>
        <a:p>
          <a:r>
            <a:rPr lang="sr-Cyrl-RS" sz="2200" smtClean="0">
              <a:solidFill>
                <a:schemeClr val="tx2">
                  <a:lumMod val="60000"/>
                  <a:lumOff val="40000"/>
                </a:schemeClr>
              </a:solidFill>
            </a:rPr>
            <a:t>1. извршени расходи и издаци из средстава Републичког фонда за здравствено осигурање у недостатку средстава од стране оснивача 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(текуће-инвестиционо одржавање)</a:t>
          </a:r>
          <a:endParaRPr lang="en-US" sz="2000" i="1" smtClean="0">
            <a:solidFill>
              <a:schemeClr val="tx2">
                <a:lumMod val="60000"/>
                <a:lumOff val="40000"/>
              </a:schemeClr>
            </a:solidFill>
          </a:endParaRPr>
        </a:p>
        <a:p>
          <a:r>
            <a:rPr lang="sr-Cyrl-RS" sz="2200" smtClean="0">
              <a:solidFill>
                <a:schemeClr val="tx2">
                  <a:lumMod val="60000"/>
                  <a:lumOff val="40000"/>
                </a:schemeClr>
              </a:solidFill>
            </a:rPr>
            <a:t>2. извршавање обавеза из претходног периода 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(стари дугови и судске пресуде) </a:t>
          </a:r>
          <a:r>
            <a:rPr lang="sr-Cyrl-RS" sz="2200" smtClean="0">
              <a:solidFill>
                <a:schemeClr val="tx2">
                  <a:lumMod val="60000"/>
                  <a:lumOff val="40000"/>
                </a:schemeClr>
              </a:solidFill>
            </a:rPr>
            <a:t>на терет средстава опредељених за финансирање трошкова здравствене заштите текуће  године </a:t>
          </a:r>
          <a:endParaRPr lang="en-US" sz="22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5F5BC32-1583-462B-8877-2841DE8CB158}" type="parTrans" cxnId="{CF945BD2-4C84-456A-8CE3-31D067A1645D}">
      <dgm:prSet/>
      <dgm:spPr/>
      <dgm:t>
        <a:bodyPr/>
        <a:lstStyle/>
        <a:p>
          <a:endParaRPr lang="en-US"/>
        </a:p>
      </dgm:t>
    </dgm:pt>
    <dgm:pt modelId="{40D84960-375A-4FC0-9D4E-4BAE09D9207A}" type="sibTrans" cxnId="{CF945BD2-4C84-456A-8CE3-31D067A1645D}">
      <dgm:prSet/>
      <dgm:spPr/>
      <dgm:t>
        <a:bodyPr/>
        <a:lstStyle/>
        <a:p>
          <a:endParaRPr lang="en-US"/>
        </a:p>
      </dgm:t>
    </dgm:pt>
    <dgm:pt modelId="{B6A0CEB4-2D9D-4D97-AE9A-C3EB6C43B9E5}" type="pres">
      <dgm:prSet presAssocID="{02053581-7930-4D58-AE66-7C39E8F7C7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2B7D0B-EC63-47D1-B231-BE541C9BE976}" type="pres">
      <dgm:prSet presAssocID="{31336C39-EAB9-4D94-B6B8-D6D26BCDB6B7}" presName="thickLine" presStyleLbl="alignNode1" presStyleIdx="0" presStyleCnt="1"/>
      <dgm:spPr/>
    </dgm:pt>
    <dgm:pt modelId="{145CEABC-C626-4422-B515-76243A0FB382}" type="pres">
      <dgm:prSet presAssocID="{31336C39-EAB9-4D94-B6B8-D6D26BCDB6B7}" presName="horz1" presStyleCnt="0"/>
      <dgm:spPr/>
    </dgm:pt>
    <dgm:pt modelId="{635F2BAB-3524-4AEE-9BB4-05939A73EA95}" type="pres">
      <dgm:prSet presAssocID="{31336C39-EAB9-4D94-B6B8-D6D26BCDB6B7}" presName="tx1" presStyleLbl="revTx" presStyleIdx="0" presStyleCnt="2" custScaleX="144084"/>
      <dgm:spPr/>
      <dgm:t>
        <a:bodyPr/>
        <a:lstStyle/>
        <a:p>
          <a:endParaRPr lang="en-US"/>
        </a:p>
      </dgm:t>
    </dgm:pt>
    <dgm:pt modelId="{5943B800-D325-46A6-9957-9695CB180380}" type="pres">
      <dgm:prSet presAssocID="{31336C39-EAB9-4D94-B6B8-D6D26BCDB6B7}" presName="vert1" presStyleCnt="0"/>
      <dgm:spPr/>
    </dgm:pt>
    <dgm:pt modelId="{8AFB463D-A201-4FB1-B4C7-A11E6FE9AE16}" type="pres">
      <dgm:prSet presAssocID="{5FA52030-A723-4E1F-970E-411E8EE42B7A}" presName="vertSpace2a" presStyleCnt="0"/>
      <dgm:spPr/>
    </dgm:pt>
    <dgm:pt modelId="{99F7726F-F5B3-4789-9F97-9E3BD43FAAC5}" type="pres">
      <dgm:prSet presAssocID="{5FA52030-A723-4E1F-970E-411E8EE42B7A}" presName="horz2" presStyleCnt="0"/>
      <dgm:spPr/>
    </dgm:pt>
    <dgm:pt modelId="{77BF39DB-CDF9-477A-8742-003A3832E271}" type="pres">
      <dgm:prSet presAssocID="{5FA52030-A723-4E1F-970E-411E8EE42B7A}" presName="horzSpace2" presStyleCnt="0"/>
      <dgm:spPr/>
    </dgm:pt>
    <dgm:pt modelId="{9C3741A1-3B64-412D-8CDC-62D675B8C32E}" type="pres">
      <dgm:prSet presAssocID="{5FA52030-A723-4E1F-970E-411E8EE42B7A}" presName="tx2" presStyleLbl="revTx" presStyleIdx="1" presStyleCnt="2"/>
      <dgm:spPr/>
      <dgm:t>
        <a:bodyPr/>
        <a:lstStyle/>
        <a:p>
          <a:endParaRPr lang="en-US"/>
        </a:p>
      </dgm:t>
    </dgm:pt>
    <dgm:pt modelId="{C87216BD-2642-452F-95FE-6836CB9D8C7F}" type="pres">
      <dgm:prSet presAssocID="{5FA52030-A723-4E1F-970E-411E8EE42B7A}" presName="vert2" presStyleCnt="0"/>
      <dgm:spPr/>
    </dgm:pt>
    <dgm:pt modelId="{CB134A76-7058-479C-BEAC-F67AB2426824}" type="pres">
      <dgm:prSet presAssocID="{5FA52030-A723-4E1F-970E-411E8EE42B7A}" presName="thinLine2b" presStyleLbl="callout" presStyleIdx="0" presStyleCnt="1"/>
      <dgm:spPr/>
    </dgm:pt>
    <dgm:pt modelId="{4FB416E7-B358-4088-B9EB-BA68AF21CC26}" type="pres">
      <dgm:prSet presAssocID="{5FA52030-A723-4E1F-970E-411E8EE42B7A}" presName="vertSpace2b" presStyleCnt="0"/>
      <dgm:spPr/>
    </dgm:pt>
  </dgm:ptLst>
  <dgm:cxnLst>
    <dgm:cxn modelId="{09174DD5-A13F-444A-945B-F6A626EA2389}" type="presOf" srcId="{02053581-7930-4D58-AE66-7C39E8F7C71C}" destId="{B6A0CEB4-2D9D-4D97-AE9A-C3EB6C43B9E5}" srcOrd="0" destOrd="0" presId="urn:microsoft.com/office/officeart/2008/layout/LinedList"/>
    <dgm:cxn modelId="{16A35DF5-BF1F-4181-B7EF-98F8E51BC4F7}" type="presOf" srcId="{31336C39-EAB9-4D94-B6B8-D6D26BCDB6B7}" destId="{635F2BAB-3524-4AEE-9BB4-05939A73EA95}" srcOrd="0" destOrd="0" presId="urn:microsoft.com/office/officeart/2008/layout/LinedList"/>
    <dgm:cxn modelId="{38680A96-E795-4816-97E2-E565586B7711}" type="presOf" srcId="{5FA52030-A723-4E1F-970E-411E8EE42B7A}" destId="{9C3741A1-3B64-412D-8CDC-62D675B8C32E}" srcOrd="0" destOrd="0" presId="urn:microsoft.com/office/officeart/2008/layout/LinedList"/>
    <dgm:cxn modelId="{CF945BD2-4C84-456A-8CE3-31D067A1645D}" srcId="{31336C39-EAB9-4D94-B6B8-D6D26BCDB6B7}" destId="{5FA52030-A723-4E1F-970E-411E8EE42B7A}" srcOrd="0" destOrd="0" parTransId="{25F5BC32-1583-462B-8877-2841DE8CB158}" sibTransId="{40D84960-375A-4FC0-9D4E-4BAE09D9207A}"/>
    <dgm:cxn modelId="{40022304-DE63-4714-9706-69B2745A28FF}" srcId="{02053581-7930-4D58-AE66-7C39E8F7C71C}" destId="{31336C39-EAB9-4D94-B6B8-D6D26BCDB6B7}" srcOrd="0" destOrd="0" parTransId="{D73C52F5-A0B2-49E4-9EC2-7307814A0EBF}" sibTransId="{365AEDAB-3E1B-400A-8CCD-A240D5F3D59D}"/>
    <dgm:cxn modelId="{FFFC2D7C-5748-44E8-8658-BE7A7BFE3A94}" type="presParOf" srcId="{B6A0CEB4-2D9D-4D97-AE9A-C3EB6C43B9E5}" destId="{012B7D0B-EC63-47D1-B231-BE541C9BE976}" srcOrd="0" destOrd="0" presId="urn:microsoft.com/office/officeart/2008/layout/LinedList"/>
    <dgm:cxn modelId="{42371D05-65A5-412E-BFE1-8713D0DA51C5}" type="presParOf" srcId="{B6A0CEB4-2D9D-4D97-AE9A-C3EB6C43B9E5}" destId="{145CEABC-C626-4422-B515-76243A0FB382}" srcOrd="1" destOrd="0" presId="urn:microsoft.com/office/officeart/2008/layout/LinedList"/>
    <dgm:cxn modelId="{80ED710F-C7CA-4834-B516-0462518934D7}" type="presParOf" srcId="{145CEABC-C626-4422-B515-76243A0FB382}" destId="{635F2BAB-3524-4AEE-9BB4-05939A73EA95}" srcOrd="0" destOrd="0" presId="urn:microsoft.com/office/officeart/2008/layout/LinedList"/>
    <dgm:cxn modelId="{5CD596AE-70ED-4798-AE0E-EA253635BA96}" type="presParOf" srcId="{145CEABC-C626-4422-B515-76243A0FB382}" destId="{5943B800-D325-46A6-9957-9695CB180380}" srcOrd="1" destOrd="0" presId="urn:microsoft.com/office/officeart/2008/layout/LinedList"/>
    <dgm:cxn modelId="{034B4388-6B28-4130-A645-51EBA97583E9}" type="presParOf" srcId="{5943B800-D325-46A6-9957-9695CB180380}" destId="{8AFB463D-A201-4FB1-B4C7-A11E6FE9AE16}" srcOrd="0" destOrd="0" presId="urn:microsoft.com/office/officeart/2008/layout/LinedList"/>
    <dgm:cxn modelId="{33B7550D-D9C6-40A1-9AFD-706D16D531AD}" type="presParOf" srcId="{5943B800-D325-46A6-9957-9695CB180380}" destId="{99F7726F-F5B3-4789-9F97-9E3BD43FAAC5}" srcOrd="1" destOrd="0" presId="urn:microsoft.com/office/officeart/2008/layout/LinedList"/>
    <dgm:cxn modelId="{FFBD6FD2-D3F2-497A-9C13-A159788088F0}" type="presParOf" srcId="{99F7726F-F5B3-4789-9F97-9E3BD43FAAC5}" destId="{77BF39DB-CDF9-477A-8742-003A3832E271}" srcOrd="0" destOrd="0" presId="urn:microsoft.com/office/officeart/2008/layout/LinedList"/>
    <dgm:cxn modelId="{AF8F46F0-D479-43EE-8681-98AB95585A63}" type="presParOf" srcId="{99F7726F-F5B3-4789-9F97-9E3BD43FAAC5}" destId="{9C3741A1-3B64-412D-8CDC-62D675B8C32E}" srcOrd="1" destOrd="0" presId="urn:microsoft.com/office/officeart/2008/layout/LinedList"/>
    <dgm:cxn modelId="{5111F680-09D4-420F-8C08-FE339A3DEC85}" type="presParOf" srcId="{99F7726F-F5B3-4789-9F97-9E3BD43FAAC5}" destId="{C87216BD-2642-452F-95FE-6836CB9D8C7F}" srcOrd="2" destOrd="0" presId="urn:microsoft.com/office/officeart/2008/layout/LinedList"/>
    <dgm:cxn modelId="{1EC11039-6BCB-4497-8F03-86A8E1FE8710}" type="presParOf" srcId="{5943B800-D325-46A6-9957-9695CB180380}" destId="{CB134A76-7058-479C-BEAC-F67AB2426824}" srcOrd="2" destOrd="0" presId="urn:microsoft.com/office/officeart/2008/layout/LinedList"/>
    <dgm:cxn modelId="{37E80BBC-F850-45E3-8F57-A5702EC9515A}" type="presParOf" srcId="{5943B800-D325-46A6-9957-9695CB180380}" destId="{4FB416E7-B358-4088-B9EB-BA68AF21CC2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053581-7930-4D58-AE66-7C39E8F7C7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36C39-EAB9-4D94-B6B8-D6D26BCDB6B7}">
      <dgm:prSet phldrT="[Text]"/>
      <dgm:spPr/>
      <dgm:t>
        <a:bodyPr/>
        <a:lstStyle/>
        <a:p>
          <a:r>
            <a:rPr lang="sr-Cyrl-RS" b="1" dirty="0" smtClean="0">
              <a:solidFill>
                <a:schemeClr val="accent6">
                  <a:lumMod val="75000"/>
                </a:schemeClr>
              </a:solidFill>
            </a:rPr>
            <a:t>Неправилности у вези </a:t>
          </a:r>
          <a:r>
            <a:rPr lang="sr-Cyrl-RS" b="1" smtClean="0">
              <a:solidFill>
                <a:schemeClr val="accent6">
                  <a:lumMod val="75000"/>
                </a:schemeClr>
              </a:solidFill>
            </a:rPr>
            <a:t>са извршењем </a:t>
          </a:r>
          <a:r>
            <a:rPr lang="sr-Cyrl-RS" b="1" dirty="0" smtClean="0">
              <a:solidFill>
                <a:schemeClr val="accent6">
                  <a:lumMod val="75000"/>
                </a:schemeClr>
              </a:solidFill>
            </a:rPr>
            <a:t>финансијских планова</a:t>
          </a:r>
          <a:endParaRPr lang="en-US" dirty="0"/>
        </a:p>
      </dgm:t>
    </dgm:pt>
    <dgm:pt modelId="{D73C52F5-A0B2-49E4-9EC2-7307814A0EBF}" type="parTrans" cxnId="{40022304-DE63-4714-9706-69B2745A28FF}">
      <dgm:prSet/>
      <dgm:spPr/>
      <dgm:t>
        <a:bodyPr/>
        <a:lstStyle/>
        <a:p>
          <a:endParaRPr lang="en-US"/>
        </a:p>
      </dgm:t>
    </dgm:pt>
    <dgm:pt modelId="{365AEDAB-3E1B-400A-8CCD-A240D5F3D59D}" type="sibTrans" cxnId="{40022304-DE63-4714-9706-69B2745A28FF}">
      <dgm:prSet/>
      <dgm:spPr/>
      <dgm:t>
        <a:bodyPr/>
        <a:lstStyle/>
        <a:p>
          <a:endParaRPr lang="en-US"/>
        </a:p>
      </dgm:t>
    </dgm:pt>
    <dgm:pt modelId="{ABCC8581-BFD6-423A-9EBF-F7FA5BE515A7}">
      <dgm:prSet phldrT="[Text]" custT="1"/>
      <dgm:spPr/>
      <dgm:t>
        <a:bodyPr anchor="ctr"/>
        <a:lstStyle/>
        <a:p>
          <a:r>
            <a:rPr lang="sr-Cyrl-RS" sz="2800" b="1" smtClean="0">
              <a:solidFill>
                <a:schemeClr val="tx2">
                  <a:lumMod val="60000"/>
                  <a:lumOff val="40000"/>
                </a:schemeClr>
              </a:solidFill>
            </a:rPr>
            <a:t>Намена средстава</a:t>
          </a:r>
        </a:p>
        <a:p>
          <a:r>
            <a:rPr lang="sr-Cyrl-RS" sz="2200" smtClean="0">
              <a:solidFill>
                <a:schemeClr val="tx2">
                  <a:lumMod val="60000"/>
                  <a:lumOff val="40000"/>
                </a:schemeClr>
              </a:solidFill>
            </a:rPr>
            <a:t>Извршавање расхода за плате запослених преко кадровског плана, односно неуговорених радника на терет средстава за медицински материјал и лекове опредељених за пружање здравствене заштите осигураним лицима</a:t>
          </a:r>
          <a:endParaRPr lang="en-US" sz="22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AC3A236-5996-4205-8828-81173A0C238F}" type="parTrans" cxnId="{1D9B174F-3331-48BE-A543-137C840C25F8}">
      <dgm:prSet/>
      <dgm:spPr/>
      <dgm:t>
        <a:bodyPr/>
        <a:lstStyle/>
        <a:p>
          <a:endParaRPr lang="en-US"/>
        </a:p>
      </dgm:t>
    </dgm:pt>
    <dgm:pt modelId="{8E442008-0605-4411-9C0F-85B658E91FA0}" type="sibTrans" cxnId="{1D9B174F-3331-48BE-A543-137C840C25F8}">
      <dgm:prSet/>
      <dgm:spPr/>
      <dgm:t>
        <a:bodyPr/>
        <a:lstStyle/>
        <a:p>
          <a:endParaRPr lang="en-US"/>
        </a:p>
      </dgm:t>
    </dgm:pt>
    <dgm:pt modelId="{B6A0CEB4-2D9D-4D97-AE9A-C3EB6C43B9E5}" type="pres">
      <dgm:prSet presAssocID="{02053581-7930-4D58-AE66-7C39E8F7C7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2B7D0B-EC63-47D1-B231-BE541C9BE976}" type="pres">
      <dgm:prSet presAssocID="{31336C39-EAB9-4D94-B6B8-D6D26BCDB6B7}" presName="thickLine" presStyleLbl="alignNode1" presStyleIdx="0" presStyleCnt="1"/>
      <dgm:spPr/>
    </dgm:pt>
    <dgm:pt modelId="{145CEABC-C626-4422-B515-76243A0FB382}" type="pres">
      <dgm:prSet presAssocID="{31336C39-EAB9-4D94-B6B8-D6D26BCDB6B7}" presName="horz1" presStyleCnt="0"/>
      <dgm:spPr/>
    </dgm:pt>
    <dgm:pt modelId="{635F2BAB-3524-4AEE-9BB4-05939A73EA95}" type="pres">
      <dgm:prSet presAssocID="{31336C39-EAB9-4D94-B6B8-D6D26BCDB6B7}" presName="tx1" presStyleLbl="revTx" presStyleIdx="0" presStyleCnt="2" custScaleX="144084"/>
      <dgm:spPr/>
      <dgm:t>
        <a:bodyPr/>
        <a:lstStyle/>
        <a:p>
          <a:endParaRPr lang="en-US"/>
        </a:p>
      </dgm:t>
    </dgm:pt>
    <dgm:pt modelId="{5943B800-D325-46A6-9957-9695CB180380}" type="pres">
      <dgm:prSet presAssocID="{31336C39-EAB9-4D94-B6B8-D6D26BCDB6B7}" presName="vert1" presStyleCnt="0"/>
      <dgm:spPr/>
    </dgm:pt>
    <dgm:pt modelId="{6B18BF5D-4F24-4DF3-8E9A-1BD492437E2F}" type="pres">
      <dgm:prSet presAssocID="{ABCC8581-BFD6-423A-9EBF-F7FA5BE515A7}" presName="vertSpace2a" presStyleCnt="0"/>
      <dgm:spPr/>
    </dgm:pt>
    <dgm:pt modelId="{E5E6D539-BBCE-452B-A392-8BF43DD8AF7B}" type="pres">
      <dgm:prSet presAssocID="{ABCC8581-BFD6-423A-9EBF-F7FA5BE515A7}" presName="horz2" presStyleCnt="0"/>
      <dgm:spPr/>
    </dgm:pt>
    <dgm:pt modelId="{CA49D936-33D5-40AA-AEE0-E2B0CBA6B3B5}" type="pres">
      <dgm:prSet presAssocID="{ABCC8581-BFD6-423A-9EBF-F7FA5BE515A7}" presName="horzSpace2" presStyleCnt="0"/>
      <dgm:spPr/>
    </dgm:pt>
    <dgm:pt modelId="{32CE9405-6C06-4473-9CC3-F4DBF5BCCC0B}" type="pres">
      <dgm:prSet presAssocID="{ABCC8581-BFD6-423A-9EBF-F7FA5BE515A7}" presName="tx2" presStyleLbl="revTx" presStyleIdx="1" presStyleCnt="2" custScaleY="79147"/>
      <dgm:spPr/>
      <dgm:t>
        <a:bodyPr/>
        <a:lstStyle/>
        <a:p>
          <a:endParaRPr lang="en-US"/>
        </a:p>
      </dgm:t>
    </dgm:pt>
    <dgm:pt modelId="{D7C926AD-7B80-4F92-B929-18F358306CBF}" type="pres">
      <dgm:prSet presAssocID="{ABCC8581-BFD6-423A-9EBF-F7FA5BE515A7}" presName="vert2" presStyleCnt="0"/>
      <dgm:spPr/>
    </dgm:pt>
    <dgm:pt modelId="{F4B9A2F8-0BEE-4073-84B2-3DA8212BBE8F}" type="pres">
      <dgm:prSet presAssocID="{ABCC8581-BFD6-423A-9EBF-F7FA5BE515A7}" presName="thinLine2b" presStyleLbl="callout" presStyleIdx="0" presStyleCnt="1"/>
      <dgm:spPr/>
    </dgm:pt>
    <dgm:pt modelId="{215C9FEB-FFA6-4FDD-9804-8B4C92FFB3F6}" type="pres">
      <dgm:prSet presAssocID="{ABCC8581-BFD6-423A-9EBF-F7FA5BE515A7}" presName="vertSpace2b" presStyleCnt="0"/>
      <dgm:spPr/>
    </dgm:pt>
  </dgm:ptLst>
  <dgm:cxnLst>
    <dgm:cxn modelId="{047BA035-54D3-4F6A-B032-3322D4C42CB7}" type="presOf" srcId="{ABCC8581-BFD6-423A-9EBF-F7FA5BE515A7}" destId="{32CE9405-6C06-4473-9CC3-F4DBF5BCCC0B}" srcOrd="0" destOrd="0" presId="urn:microsoft.com/office/officeart/2008/layout/LinedList"/>
    <dgm:cxn modelId="{1D9B174F-3331-48BE-A543-137C840C25F8}" srcId="{31336C39-EAB9-4D94-B6B8-D6D26BCDB6B7}" destId="{ABCC8581-BFD6-423A-9EBF-F7FA5BE515A7}" srcOrd="0" destOrd="0" parTransId="{EAC3A236-5996-4205-8828-81173A0C238F}" sibTransId="{8E442008-0605-4411-9C0F-85B658E91FA0}"/>
    <dgm:cxn modelId="{24760368-8DCC-4A2F-9269-CDEA9410B83A}" type="presOf" srcId="{31336C39-EAB9-4D94-B6B8-D6D26BCDB6B7}" destId="{635F2BAB-3524-4AEE-9BB4-05939A73EA95}" srcOrd="0" destOrd="0" presId="urn:microsoft.com/office/officeart/2008/layout/LinedList"/>
    <dgm:cxn modelId="{FEA345CD-5D7D-4376-B02C-DEAAC29CB2E0}" type="presOf" srcId="{02053581-7930-4D58-AE66-7C39E8F7C71C}" destId="{B6A0CEB4-2D9D-4D97-AE9A-C3EB6C43B9E5}" srcOrd="0" destOrd="0" presId="urn:microsoft.com/office/officeart/2008/layout/LinedList"/>
    <dgm:cxn modelId="{40022304-DE63-4714-9706-69B2745A28FF}" srcId="{02053581-7930-4D58-AE66-7C39E8F7C71C}" destId="{31336C39-EAB9-4D94-B6B8-D6D26BCDB6B7}" srcOrd="0" destOrd="0" parTransId="{D73C52F5-A0B2-49E4-9EC2-7307814A0EBF}" sibTransId="{365AEDAB-3E1B-400A-8CCD-A240D5F3D59D}"/>
    <dgm:cxn modelId="{29282EEA-B597-41DC-B7BD-00B553E3EAC1}" type="presParOf" srcId="{B6A0CEB4-2D9D-4D97-AE9A-C3EB6C43B9E5}" destId="{012B7D0B-EC63-47D1-B231-BE541C9BE976}" srcOrd="0" destOrd="0" presId="urn:microsoft.com/office/officeart/2008/layout/LinedList"/>
    <dgm:cxn modelId="{B1DA2B94-BF10-44BE-9248-4BC6D6544D5A}" type="presParOf" srcId="{B6A0CEB4-2D9D-4D97-AE9A-C3EB6C43B9E5}" destId="{145CEABC-C626-4422-B515-76243A0FB382}" srcOrd="1" destOrd="0" presId="urn:microsoft.com/office/officeart/2008/layout/LinedList"/>
    <dgm:cxn modelId="{6C7995B5-E074-4C84-B95C-622F50C6A66A}" type="presParOf" srcId="{145CEABC-C626-4422-B515-76243A0FB382}" destId="{635F2BAB-3524-4AEE-9BB4-05939A73EA95}" srcOrd="0" destOrd="0" presId="urn:microsoft.com/office/officeart/2008/layout/LinedList"/>
    <dgm:cxn modelId="{586AD8EE-2C02-412F-92BE-7D90BC785E57}" type="presParOf" srcId="{145CEABC-C626-4422-B515-76243A0FB382}" destId="{5943B800-D325-46A6-9957-9695CB180380}" srcOrd="1" destOrd="0" presId="urn:microsoft.com/office/officeart/2008/layout/LinedList"/>
    <dgm:cxn modelId="{74CD93C7-8B2F-4008-BDEF-842178290C95}" type="presParOf" srcId="{5943B800-D325-46A6-9957-9695CB180380}" destId="{6B18BF5D-4F24-4DF3-8E9A-1BD492437E2F}" srcOrd="0" destOrd="0" presId="urn:microsoft.com/office/officeart/2008/layout/LinedList"/>
    <dgm:cxn modelId="{1B93AFE4-1771-4158-A9FE-FDB7ECF66087}" type="presParOf" srcId="{5943B800-D325-46A6-9957-9695CB180380}" destId="{E5E6D539-BBCE-452B-A392-8BF43DD8AF7B}" srcOrd="1" destOrd="0" presId="urn:microsoft.com/office/officeart/2008/layout/LinedList"/>
    <dgm:cxn modelId="{89239E36-EAB3-426C-BA2C-9004FECF1AA9}" type="presParOf" srcId="{E5E6D539-BBCE-452B-A392-8BF43DD8AF7B}" destId="{CA49D936-33D5-40AA-AEE0-E2B0CBA6B3B5}" srcOrd="0" destOrd="0" presId="urn:microsoft.com/office/officeart/2008/layout/LinedList"/>
    <dgm:cxn modelId="{8C5766ED-FB41-496B-8AB3-B197C48C6C18}" type="presParOf" srcId="{E5E6D539-BBCE-452B-A392-8BF43DD8AF7B}" destId="{32CE9405-6C06-4473-9CC3-F4DBF5BCCC0B}" srcOrd="1" destOrd="0" presId="urn:microsoft.com/office/officeart/2008/layout/LinedList"/>
    <dgm:cxn modelId="{577BE1C8-E9A1-427E-B12A-23A0D64DB017}" type="presParOf" srcId="{E5E6D539-BBCE-452B-A392-8BF43DD8AF7B}" destId="{D7C926AD-7B80-4F92-B929-18F358306CBF}" srcOrd="2" destOrd="0" presId="urn:microsoft.com/office/officeart/2008/layout/LinedList"/>
    <dgm:cxn modelId="{617489FB-E236-42D2-BE45-519980B00A40}" type="presParOf" srcId="{5943B800-D325-46A6-9957-9695CB180380}" destId="{F4B9A2F8-0BEE-4073-84B2-3DA8212BBE8F}" srcOrd="2" destOrd="0" presId="urn:microsoft.com/office/officeart/2008/layout/LinedList"/>
    <dgm:cxn modelId="{B3AC9CB8-839D-466C-B068-E1AB479A354B}" type="presParOf" srcId="{5943B800-D325-46A6-9957-9695CB180380}" destId="{215C9FEB-FFA6-4FDD-9804-8B4C92FFB3F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4F8426-D6F1-43CC-9073-611194C3FB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4107B-0249-4A9C-BC21-7E21CE9D7C3F}">
      <dgm:prSet phldrT="[Text]" custT="1"/>
      <dgm:spPr/>
      <dgm:t>
        <a:bodyPr/>
        <a:lstStyle/>
        <a:p>
          <a:r>
            <a:rPr lang="sr-Cyrl-RS" sz="2200" b="1" dirty="0" smtClean="0">
              <a:solidFill>
                <a:schemeClr val="accent6">
                  <a:lumMod val="75000"/>
                </a:schemeClr>
              </a:solidFill>
            </a:rPr>
            <a:t>Неправилности у вези са начином</a:t>
          </a:r>
        </a:p>
        <a:p>
          <a:r>
            <a:rPr lang="sr-Cyrl-RS" sz="2200" b="1" dirty="0" smtClean="0">
              <a:solidFill>
                <a:schemeClr val="accent6">
                  <a:lumMod val="75000"/>
                </a:schemeClr>
              </a:solidFill>
            </a:rPr>
            <a:t>запошљавања и извршавањем расхода за запослене</a:t>
          </a:r>
          <a:endParaRPr lang="en-US" sz="2200" b="1" dirty="0">
            <a:solidFill>
              <a:schemeClr val="accent6">
                <a:lumMod val="75000"/>
              </a:schemeClr>
            </a:solidFill>
          </a:endParaRPr>
        </a:p>
      </dgm:t>
    </dgm:pt>
    <dgm:pt modelId="{8E9FF34D-B0CC-4020-A437-538F14D7BEE6}" type="parTrans" cxnId="{2C7A5236-F48D-4AFD-B3D4-318C968D30E8}">
      <dgm:prSet/>
      <dgm:spPr/>
      <dgm:t>
        <a:bodyPr/>
        <a:lstStyle/>
        <a:p>
          <a:endParaRPr lang="en-US"/>
        </a:p>
      </dgm:t>
    </dgm:pt>
    <dgm:pt modelId="{824A2B91-CE85-422F-960C-646E327BD7A8}" type="sibTrans" cxnId="{2C7A5236-F48D-4AFD-B3D4-318C968D30E8}">
      <dgm:prSet/>
      <dgm:spPr/>
      <dgm:t>
        <a:bodyPr/>
        <a:lstStyle/>
        <a:p>
          <a:endParaRPr lang="en-US"/>
        </a:p>
      </dgm:t>
    </dgm:pt>
    <dgm:pt modelId="{74CBD0FD-ACB2-42A5-BAE8-8712B4277FAD}">
      <dgm:prSet phldrT="[Text]" custT="1"/>
      <dgm:spPr/>
      <dgm:t>
        <a:bodyPr anchor="ctr"/>
        <a:lstStyle/>
        <a:p>
          <a:r>
            <a:rPr lang="sr-Cyrl-RS" sz="2200" b="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Запошљавање преко броја утврђеног Кадровским планом</a:t>
          </a:r>
          <a:endParaRPr lang="en-US" sz="2200" b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48245B4-4841-4118-B0E5-285AD00A4B45}" type="parTrans" cxnId="{B2BCB181-8E3C-4C70-ACCF-2998F0CBB382}">
      <dgm:prSet/>
      <dgm:spPr/>
      <dgm:t>
        <a:bodyPr/>
        <a:lstStyle/>
        <a:p>
          <a:endParaRPr lang="en-US"/>
        </a:p>
      </dgm:t>
    </dgm:pt>
    <dgm:pt modelId="{3FF3E61C-C6BD-4450-BD80-EE0395097A23}" type="sibTrans" cxnId="{B2BCB181-8E3C-4C70-ACCF-2998F0CBB382}">
      <dgm:prSet/>
      <dgm:spPr/>
      <dgm:t>
        <a:bodyPr/>
        <a:lstStyle/>
        <a:p>
          <a:endParaRPr lang="en-US"/>
        </a:p>
      </dgm:t>
    </dgm:pt>
    <dgm:pt modelId="{03F0B85B-8FBC-4990-9AD5-F7ACC44C6B2D}">
      <dgm:prSet phldrT="[Text]" custT="1"/>
      <dgm:spPr/>
      <dgm:t>
        <a:bodyPr anchor="ctr"/>
        <a:lstStyle/>
        <a:p>
          <a:r>
            <a:rPr lang="sr-Cyrl-RS" sz="2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Заснивање двојног </a:t>
          </a:r>
          <a:r>
            <a:rPr lang="sr-Cyrl-RS" sz="2200" smtClean="0">
              <a:solidFill>
                <a:schemeClr val="tx2">
                  <a:lumMod val="60000"/>
                  <a:lumOff val="40000"/>
                </a:schemeClr>
              </a:solidFill>
            </a:rPr>
            <a:t>радног односа 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(наставно особље на клиничким предметима који су засновали радни однос у здравственој установи и медицинском факултету)  </a:t>
          </a:r>
          <a:endParaRPr lang="en-US" sz="2000" i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E5F50A-CB67-4AEF-A5EB-54EE172DC6A9}" type="parTrans" cxnId="{4F362756-888B-4531-A4CB-3B5F4A6058F1}">
      <dgm:prSet/>
      <dgm:spPr/>
      <dgm:t>
        <a:bodyPr/>
        <a:lstStyle/>
        <a:p>
          <a:endParaRPr lang="en-US"/>
        </a:p>
      </dgm:t>
    </dgm:pt>
    <dgm:pt modelId="{78EC9073-CFB3-4996-94EE-8D8A0B63F500}" type="sibTrans" cxnId="{4F362756-888B-4531-A4CB-3B5F4A6058F1}">
      <dgm:prSet/>
      <dgm:spPr/>
      <dgm:t>
        <a:bodyPr/>
        <a:lstStyle/>
        <a:p>
          <a:endParaRPr lang="en-US"/>
        </a:p>
      </dgm:t>
    </dgm:pt>
    <dgm:pt modelId="{02829747-BCC7-4112-ACC4-E44C5CFBD963}">
      <dgm:prSet phldrT="[Text]" custT="1"/>
      <dgm:spPr/>
      <dgm:t>
        <a:bodyPr anchor="ctr"/>
        <a:lstStyle/>
        <a:p>
          <a:r>
            <a:rPr lang="sr-Cyrl-RS" sz="2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Скраћено радно време у </a:t>
          </a:r>
          <a:r>
            <a:rPr lang="sr-Cyrl-RS" sz="2200" smtClean="0">
              <a:solidFill>
                <a:schemeClr val="tx2">
                  <a:lumMod val="60000"/>
                  <a:lumOff val="40000"/>
                </a:schemeClr>
              </a:solidFill>
            </a:rPr>
            <a:t>здравственим установама 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(непостојање акта о процени ризика)</a:t>
          </a:r>
          <a:endParaRPr lang="en-US" sz="2200" i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1AEF576A-DE5A-4D56-BC6E-D530990F380C}" type="parTrans" cxnId="{D62701E5-9972-4C7C-9A37-8012BD4AF192}">
      <dgm:prSet/>
      <dgm:spPr/>
      <dgm:t>
        <a:bodyPr/>
        <a:lstStyle/>
        <a:p>
          <a:endParaRPr lang="en-US"/>
        </a:p>
      </dgm:t>
    </dgm:pt>
    <dgm:pt modelId="{0E906755-7C50-4F4B-A12E-51B6F45987C3}" type="sibTrans" cxnId="{D62701E5-9972-4C7C-9A37-8012BD4AF192}">
      <dgm:prSet/>
      <dgm:spPr/>
      <dgm:t>
        <a:bodyPr/>
        <a:lstStyle/>
        <a:p>
          <a:endParaRPr lang="en-US"/>
        </a:p>
      </dgm:t>
    </dgm:pt>
    <dgm:pt modelId="{12072265-C0F5-45CB-B721-F29355D7FE1B}">
      <dgm:prSet phldrT="[Text]" custT="1"/>
      <dgm:spPr/>
      <dgm:t>
        <a:bodyPr anchor="ctr"/>
        <a:lstStyle/>
        <a:p>
          <a:r>
            <a:rPr lang="sr-Cyrl-RS" sz="2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Обрачун плата, додатака и накнада</a:t>
          </a:r>
          <a:endParaRPr lang="en-US" sz="22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38288BA5-D5E8-4A6D-8B12-980A28097B89}" type="parTrans" cxnId="{82D8D39F-4318-4B6D-8B8B-BFC23767B921}">
      <dgm:prSet/>
      <dgm:spPr/>
      <dgm:t>
        <a:bodyPr/>
        <a:lstStyle/>
        <a:p>
          <a:endParaRPr lang="en-US"/>
        </a:p>
      </dgm:t>
    </dgm:pt>
    <dgm:pt modelId="{663B7210-5573-43F2-ABFD-5F16455D5DB2}" type="sibTrans" cxnId="{82D8D39F-4318-4B6D-8B8B-BFC23767B921}">
      <dgm:prSet/>
      <dgm:spPr/>
      <dgm:t>
        <a:bodyPr/>
        <a:lstStyle/>
        <a:p>
          <a:endParaRPr lang="en-US"/>
        </a:p>
      </dgm:t>
    </dgm:pt>
    <dgm:pt modelId="{B7B6B531-8AA6-4C01-A41F-55D8178428B8}" type="pres">
      <dgm:prSet presAssocID="{ED4F8426-D6F1-43CC-9073-611194C3FB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B6D663-47ED-4DD4-A4F6-351CBA771773}" type="pres">
      <dgm:prSet presAssocID="{A904107B-0249-4A9C-BC21-7E21CE9D7C3F}" presName="thickLine" presStyleLbl="alignNode1" presStyleIdx="0" presStyleCnt="1"/>
      <dgm:spPr/>
    </dgm:pt>
    <dgm:pt modelId="{1717D2B5-B958-4F5B-B070-0F9F4F0C1D0A}" type="pres">
      <dgm:prSet presAssocID="{A904107B-0249-4A9C-BC21-7E21CE9D7C3F}" presName="horz1" presStyleCnt="0"/>
      <dgm:spPr/>
    </dgm:pt>
    <dgm:pt modelId="{482CD5BE-6ABF-44DA-A20F-8E71283C8857}" type="pres">
      <dgm:prSet presAssocID="{A904107B-0249-4A9C-BC21-7E21CE9D7C3F}" presName="tx1" presStyleLbl="revTx" presStyleIdx="0" presStyleCnt="5" custScaleX="216713"/>
      <dgm:spPr/>
      <dgm:t>
        <a:bodyPr/>
        <a:lstStyle/>
        <a:p>
          <a:endParaRPr lang="en-US"/>
        </a:p>
      </dgm:t>
    </dgm:pt>
    <dgm:pt modelId="{85E76D9D-AF91-4B05-9196-D30161278A39}" type="pres">
      <dgm:prSet presAssocID="{A904107B-0249-4A9C-BC21-7E21CE9D7C3F}" presName="vert1" presStyleCnt="0"/>
      <dgm:spPr/>
    </dgm:pt>
    <dgm:pt modelId="{8400B52C-E737-4562-BCCC-19D41679DB9E}" type="pres">
      <dgm:prSet presAssocID="{74CBD0FD-ACB2-42A5-BAE8-8712B4277FAD}" presName="vertSpace2a" presStyleCnt="0"/>
      <dgm:spPr/>
    </dgm:pt>
    <dgm:pt modelId="{F7CA6547-E37B-486E-99BA-4873037B0EC8}" type="pres">
      <dgm:prSet presAssocID="{74CBD0FD-ACB2-42A5-BAE8-8712B4277FAD}" presName="horz2" presStyleCnt="0"/>
      <dgm:spPr/>
    </dgm:pt>
    <dgm:pt modelId="{E85BD96E-4F77-4E88-BB9B-40F575A357F2}" type="pres">
      <dgm:prSet presAssocID="{74CBD0FD-ACB2-42A5-BAE8-8712B4277FAD}" presName="horzSpace2" presStyleCnt="0"/>
      <dgm:spPr/>
    </dgm:pt>
    <dgm:pt modelId="{7EDE9170-004C-4C2C-B0E9-759F6796BBA4}" type="pres">
      <dgm:prSet presAssocID="{74CBD0FD-ACB2-42A5-BAE8-8712B4277FAD}" presName="tx2" presStyleLbl="revTx" presStyleIdx="1" presStyleCnt="5"/>
      <dgm:spPr/>
      <dgm:t>
        <a:bodyPr/>
        <a:lstStyle/>
        <a:p>
          <a:endParaRPr lang="en-US"/>
        </a:p>
      </dgm:t>
    </dgm:pt>
    <dgm:pt modelId="{81217EE6-E934-42B6-9C53-0535C06F2A78}" type="pres">
      <dgm:prSet presAssocID="{74CBD0FD-ACB2-42A5-BAE8-8712B4277FAD}" presName="vert2" presStyleCnt="0"/>
      <dgm:spPr/>
    </dgm:pt>
    <dgm:pt modelId="{8542C85D-57BC-42E3-853E-3EE7267447EE}" type="pres">
      <dgm:prSet presAssocID="{74CBD0FD-ACB2-42A5-BAE8-8712B4277FAD}" presName="thinLine2b" presStyleLbl="callout" presStyleIdx="0" presStyleCnt="4"/>
      <dgm:spPr/>
    </dgm:pt>
    <dgm:pt modelId="{7554C92F-CB81-44C1-B442-13F0CF066388}" type="pres">
      <dgm:prSet presAssocID="{74CBD0FD-ACB2-42A5-BAE8-8712B4277FAD}" presName="vertSpace2b" presStyleCnt="0"/>
      <dgm:spPr/>
    </dgm:pt>
    <dgm:pt modelId="{633F2FE4-8D15-483C-865E-A872CE304908}" type="pres">
      <dgm:prSet presAssocID="{03F0B85B-8FBC-4990-9AD5-F7ACC44C6B2D}" presName="horz2" presStyleCnt="0"/>
      <dgm:spPr/>
    </dgm:pt>
    <dgm:pt modelId="{83675480-5C65-4F00-A409-E9CC2E2E7BD6}" type="pres">
      <dgm:prSet presAssocID="{03F0B85B-8FBC-4990-9AD5-F7ACC44C6B2D}" presName="horzSpace2" presStyleCnt="0"/>
      <dgm:spPr/>
    </dgm:pt>
    <dgm:pt modelId="{4023367A-F8C1-4C0B-86FF-718E43EFD5B3}" type="pres">
      <dgm:prSet presAssocID="{03F0B85B-8FBC-4990-9AD5-F7ACC44C6B2D}" presName="tx2" presStyleLbl="revTx" presStyleIdx="2" presStyleCnt="5"/>
      <dgm:spPr/>
      <dgm:t>
        <a:bodyPr/>
        <a:lstStyle/>
        <a:p>
          <a:endParaRPr lang="en-US"/>
        </a:p>
      </dgm:t>
    </dgm:pt>
    <dgm:pt modelId="{5272C4BF-7961-4CC7-A486-6DA0A3D6100C}" type="pres">
      <dgm:prSet presAssocID="{03F0B85B-8FBC-4990-9AD5-F7ACC44C6B2D}" presName="vert2" presStyleCnt="0"/>
      <dgm:spPr/>
    </dgm:pt>
    <dgm:pt modelId="{450F0F71-F02B-488C-99DD-2F5D7BCC31B9}" type="pres">
      <dgm:prSet presAssocID="{03F0B85B-8FBC-4990-9AD5-F7ACC44C6B2D}" presName="thinLine2b" presStyleLbl="callout" presStyleIdx="1" presStyleCnt="4"/>
      <dgm:spPr/>
    </dgm:pt>
    <dgm:pt modelId="{E53E7685-38E1-42C4-B9BD-CCFD1CACAF2E}" type="pres">
      <dgm:prSet presAssocID="{03F0B85B-8FBC-4990-9AD5-F7ACC44C6B2D}" presName="vertSpace2b" presStyleCnt="0"/>
      <dgm:spPr/>
    </dgm:pt>
    <dgm:pt modelId="{C56B3934-66A0-4FBB-888D-6E21BD5AE00E}" type="pres">
      <dgm:prSet presAssocID="{02829747-BCC7-4112-ACC4-E44C5CFBD963}" presName="horz2" presStyleCnt="0"/>
      <dgm:spPr/>
    </dgm:pt>
    <dgm:pt modelId="{C0AEF79C-66C6-4EA6-B700-F309A11AB19C}" type="pres">
      <dgm:prSet presAssocID="{02829747-BCC7-4112-ACC4-E44C5CFBD963}" presName="horzSpace2" presStyleCnt="0"/>
      <dgm:spPr/>
    </dgm:pt>
    <dgm:pt modelId="{5CE563A9-09D5-41B6-B771-265B08888678}" type="pres">
      <dgm:prSet presAssocID="{02829747-BCC7-4112-ACC4-E44C5CFBD963}" presName="tx2" presStyleLbl="revTx" presStyleIdx="3" presStyleCnt="5"/>
      <dgm:spPr/>
      <dgm:t>
        <a:bodyPr/>
        <a:lstStyle/>
        <a:p>
          <a:endParaRPr lang="en-US"/>
        </a:p>
      </dgm:t>
    </dgm:pt>
    <dgm:pt modelId="{EF280BB8-B73E-4B68-94B5-AF9691D52753}" type="pres">
      <dgm:prSet presAssocID="{02829747-BCC7-4112-ACC4-E44C5CFBD963}" presName="vert2" presStyleCnt="0"/>
      <dgm:spPr/>
    </dgm:pt>
    <dgm:pt modelId="{F196E214-1EF2-4905-BD10-E1B29FEBE9AC}" type="pres">
      <dgm:prSet presAssocID="{02829747-BCC7-4112-ACC4-E44C5CFBD963}" presName="thinLine2b" presStyleLbl="callout" presStyleIdx="2" presStyleCnt="4"/>
      <dgm:spPr/>
    </dgm:pt>
    <dgm:pt modelId="{0BE5F775-CE78-4B6E-BABE-6F6FC18BBF1F}" type="pres">
      <dgm:prSet presAssocID="{02829747-BCC7-4112-ACC4-E44C5CFBD963}" presName="vertSpace2b" presStyleCnt="0"/>
      <dgm:spPr/>
    </dgm:pt>
    <dgm:pt modelId="{4E8A7492-A05E-419A-BCD4-C8A1AB2E5F1E}" type="pres">
      <dgm:prSet presAssocID="{12072265-C0F5-45CB-B721-F29355D7FE1B}" presName="horz2" presStyleCnt="0"/>
      <dgm:spPr/>
    </dgm:pt>
    <dgm:pt modelId="{941A74F7-7673-4738-A64E-171C6F438B77}" type="pres">
      <dgm:prSet presAssocID="{12072265-C0F5-45CB-B721-F29355D7FE1B}" presName="horzSpace2" presStyleCnt="0"/>
      <dgm:spPr/>
    </dgm:pt>
    <dgm:pt modelId="{3C9D6F2C-9881-435A-B3EE-BA594E64359E}" type="pres">
      <dgm:prSet presAssocID="{12072265-C0F5-45CB-B721-F29355D7FE1B}" presName="tx2" presStyleLbl="revTx" presStyleIdx="4" presStyleCnt="5"/>
      <dgm:spPr/>
      <dgm:t>
        <a:bodyPr/>
        <a:lstStyle/>
        <a:p>
          <a:endParaRPr lang="en-US"/>
        </a:p>
      </dgm:t>
    </dgm:pt>
    <dgm:pt modelId="{52DB1649-CA03-4D9D-A633-FBA43F6A9174}" type="pres">
      <dgm:prSet presAssocID="{12072265-C0F5-45CB-B721-F29355D7FE1B}" presName="vert2" presStyleCnt="0"/>
      <dgm:spPr/>
    </dgm:pt>
    <dgm:pt modelId="{66680803-71AF-4955-AA12-7DD91FD2731A}" type="pres">
      <dgm:prSet presAssocID="{12072265-C0F5-45CB-B721-F29355D7FE1B}" presName="thinLine2b" presStyleLbl="callout" presStyleIdx="3" presStyleCnt="4"/>
      <dgm:spPr/>
    </dgm:pt>
    <dgm:pt modelId="{BD006718-B43B-4C5F-9F6E-41A266A08213}" type="pres">
      <dgm:prSet presAssocID="{12072265-C0F5-45CB-B721-F29355D7FE1B}" presName="vertSpace2b" presStyleCnt="0"/>
      <dgm:spPr/>
    </dgm:pt>
  </dgm:ptLst>
  <dgm:cxnLst>
    <dgm:cxn modelId="{D62701E5-9972-4C7C-9A37-8012BD4AF192}" srcId="{A904107B-0249-4A9C-BC21-7E21CE9D7C3F}" destId="{02829747-BCC7-4112-ACC4-E44C5CFBD963}" srcOrd="2" destOrd="0" parTransId="{1AEF576A-DE5A-4D56-BC6E-D530990F380C}" sibTransId="{0E906755-7C50-4F4B-A12E-51B6F45987C3}"/>
    <dgm:cxn modelId="{B2BCB181-8E3C-4C70-ACCF-2998F0CBB382}" srcId="{A904107B-0249-4A9C-BC21-7E21CE9D7C3F}" destId="{74CBD0FD-ACB2-42A5-BAE8-8712B4277FAD}" srcOrd="0" destOrd="0" parTransId="{C48245B4-4841-4118-B0E5-285AD00A4B45}" sibTransId="{3FF3E61C-C6BD-4450-BD80-EE0395097A23}"/>
    <dgm:cxn modelId="{48B49C5A-2C73-48D2-AB30-11BAE8B66FBE}" type="presOf" srcId="{02829747-BCC7-4112-ACC4-E44C5CFBD963}" destId="{5CE563A9-09D5-41B6-B771-265B08888678}" srcOrd="0" destOrd="0" presId="urn:microsoft.com/office/officeart/2008/layout/LinedList"/>
    <dgm:cxn modelId="{E8715220-9909-4CD7-B284-85587BE676BC}" type="presOf" srcId="{12072265-C0F5-45CB-B721-F29355D7FE1B}" destId="{3C9D6F2C-9881-435A-B3EE-BA594E64359E}" srcOrd="0" destOrd="0" presId="urn:microsoft.com/office/officeart/2008/layout/LinedList"/>
    <dgm:cxn modelId="{9CABEDF1-C9BC-4910-A312-7340F116C29E}" type="presOf" srcId="{A904107B-0249-4A9C-BC21-7E21CE9D7C3F}" destId="{482CD5BE-6ABF-44DA-A20F-8E71283C8857}" srcOrd="0" destOrd="0" presId="urn:microsoft.com/office/officeart/2008/layout/LinedList"/>
    <dgm:cxn modelId="{4F362756-888B-4531-A4CB-3B5F4A6058F1}" srcId="{A904107B-0249-4A9C-BC21-7E21CE9D7C3F}" destId="{03F0B85B-8FBC-4990-9AD5-F7ACC44C6B2D}" srcOrd="1" destOrd="0" parTransId="{FFE5F50A-CB67-4AEF-A5EB-54EE172DC6A9}" sibTransId="{78EC9073-CFB3-4996-94EE-8D8A0B63F500}"/>
    <dgm:cxn modelId="{2C7A5236-F48D-4AFD-B3D4-318C968D30E8}" srcId="{ED4F8426-D6F1-43CC-9073-611194C3FBB1}" destId="{A904107B-0249-4A9C-BC21-7E21CE9D7C3F}" srcOrd="0" destOrd="0" parTransId="{8E9FF34D-B0CC-4020-A437-538F14D7BEE6}" sibTransId="{824A2B91-CE85-422F-960C-646E327BD7A8}"/>
    <dgm:cxn modelId="{6219EC41-8509-47A1-964F-DE0CFED2AAC7}" type="presOf" srcId="{03F0B85B-8FBC-4990-9AD5-F7ACC44C6B2D}" destId="{4023367A-F8C1-4C0B-86FF-718E43EFD5B3}" srcOrd="0" destOrd="0" presId="urn:microsoft.com/office/officeart/2008/layout/LinedList"/>
    <dgm:cxn modelId="{B99401BE-7604-4E24-8E0E-0AE7F5552179}" type="presOf" srcId="{ED4F8426-D6F1-43CC-9073-611194C3FBB1}" destId="{B7B6B531-8AA6-4C01-A41F-55D8178428B8}" srcOrd="0" destOrd="0" presId="urn:microsoft.com/office/officeart/2008/layout/LinedList"/>
    <dgm:cxn modelId="{82D8D39F-4318-4B6D-8B8B-BFC23767B921}" srcId="{A904107B-0249-4A9C-BC21-7E21CE9D7C3F}" destId="{12072265-C0F5-45CB-B721-F29355D7FE1B}" srcOrd="3" destOrd="0" parTransId="{38288BA5-D5E8-4A6D-8B12-980A28097B89}" sibTransId="{663B7210-5573-43F2-ABFD-5F16455D5DB2}"/>
    <dgm:cxn modelId="{6BCD8147-C3F7-4651-8496-22189B542404}" type="presOf" srcId="{74CBD0FD-ACB2-42A5-BAE8-8712B4277FAD}" destId="{7EDE9170-004C-4C2C-B0E9-759F6796BBA4}" srcOrd="0" destOrd="0" presId="urn:microsoft.com/office/officeart/2008/layout/LinedList"/>
    <dgm:cxn modelId="{813CF7C2-B2C4-45C2-A7D8-42F2B345B739}" type="presParOf" srcId="{B7B6B531-8AA6-4C01-A41F-55D8178428B8}" destId="{55B6D663-47ED-4DD4-A4F6-351CBA771773}" srcOrd="0" destOrd="0" presId="urn:microsoft.com/office/officeart/2008/layout/LinedList"/>
    <dgm:cxn modelId="{7F0CD298-CF8E-496A-8C9E-173EF93168E4}" type="presParOf" srcId="{B7B6B531-8AA6-4C01-A41F-55D8178428B8}" destId="{1717D2B5-B958-4F5B-B070-0F9F4F0C1D0A}" srcOrd="1" destOrd="0" presId="urn:microsoft.com/office/officeart/2008/layout/LinedList"/>
    <dgm:cxn modelId="{79C307D5-7988-461F-A6BC-973DB51EC1AE}" type="presParOf" srcId="{1717D2B5-B958-4F5B-B070-0F9F4F0C1D0A}" destId="{482CD5BE-6ABF-44DA-A20F-8E71283C8857}" srcOrd="0" destOrd="0" presId="urn:microsoft.com/office/officeart/2008/layout/LinedList"/>
    <dgm:cxn modelId="{0E222867-7D40-45F2-A176-EB229409C823}" type="presParOf" srcId="{1717D2B5-B958-4F5B-B070-0F9F4F0C1D0A}" destId="{85E76D9D-AF91-4B05-9196-D30161278A39}" srcOrd="1" destOrd="0" presId="urn:microsoft.com/office/officeart/2008/layout/LinedList"/>
    <dgm:cxn modelId="{4CA535DE-CD7C-4243-A580-F9F880880ECB}" type="presParOf" srcId="{85E76D9D-AF91-4B05-9196-D30161278A39}" destId="{8400B52C-E737-4562-BCCC-19D41679DB9E}" srcOrd="0" destOrd="0" presId="urn:microsoft.com/office/officeart/2008/layout/LinedList"/>
    <dgm:cxn modelId="{2EBFFBE1-74BD-463E-B03F-E3F3969E023F}" type="presParOf" srcId="{85E76D9D-AF91-4B05-9196-D30161278A39}" destId="{F7CA6547-E37B-486E-99BA-4873037B0EC8}" srcOrd="1" destOrd="0" presId="urn:microsoft.com/office/officeart/2008/layout/LinedList"/>
    <dgm:cxn modelId="{A5C01855-DF7B-4C64-BDFA-126CB68379CF}" type="presParOf" srcId="{F7CA6547-E37B-486E-99BA-4873037B0EC8}" destId="{E85BD96E-4F77-4E88-BB9B-40F575A357F2}" srcOrd="0" destOrd="0" presId="urn:microsoft.com/office/officeart/2008/layout/LinedList"/>
    <dgm:cxn modelId="{51AC0E6C-5720-43C2-A890-5B4FA849BF75}" type="presParOf" srcId="{F7CA6547-E37B-486E-99BA-4873037B0EC8}" destId="{7EDE9170-004C-4C2C-B0E9-759F6796BBA4}" srcOrd="1" destOrd="0" presId="urn:microsoft.com/office/officeart/2008/layout/LinedList"/>
    <dgm:cxn modelId="{AA314BC2-72ED-4714-8677-58DE81E64AAD}" type="presParOf" srcId="{F7CA6547-E37B-486E-99BA-4873037B0EC8}" destId="{81217EE6-E934-42B6-9C53-0535C06F2A78}" srcOrd="2" destOrd="0" presId="urn:microsoft.com/office/officeart/2008/layout/LinedList"/>
    <dgm:cxn modelId="{7EB544E1-179A-43F3-B811-3556AB66F19B}" type="presParOf" srcId="{85E76D9D-AF91-4B05-9196-D30161278A39}" destId="{8542C85D-57BC-42E3-853E-3EE7267447EE}" srcOrd="2" destOrd="0" presId="urn:microsoft.com/office/officeart/2008/layout/LinedList"/>
    <dgm:cxn modelId="{ED0367B5-8C35-4B7E-80FA-F17B5C8E400D}" type="presParOf" srcId="{85E76D9D-AF91-4B05-9196-D30161278A39}" destId="{7554C92F-CB81-44C1-B442-13F0CF066388}" srcOrd="3" destOrd="0" presId="urn:microsoft.com/office/officeart/2008/layout/LinedList"/>
    <dgm:cxn modelId="{2AE9DB08-9ADF-4470-B6A2-425D7F0D50A6}" type="presParOf" srcId="{85E76D9D-AF91-4B05-9196-D30161278A39}" destId="{633F2FE4-8D15-483C-865E-A872CE304908}" srcOrd="4" destOrd="0" presId="urn:microsoft.com/office/officeart/2008/layout/LinedList"/>
    <dgm:cxn modelId="{BEB3034F-70C4-4420-A118-566560F324B5}" type="presParOf" srcId="{633F2FE4-8D15-483C-865E-A872CE304908}" destId="{83675480-5C65-4F00-A409-E9CC2E2E7BD6}" srcOrd="0" destOrd="0" presId="urn:microsoft.com/office/officeart/2008/layout/LinedList"/>
    <dgm:cxn modelId="{4D5FF231-4D53-4026-8970-6D1008D9508B}" type="presParOf" srcId="{633F2FE4-8D15-483C-865E-A872CE304908}" destId="{4023367A-F8C1-4C0B-86FF-718E43EFD5B3}" srcOrd="1" destOrd="0" presId="urn:microsoft.com/office/officeart/2008/layout/LinedList"/>
    <dgm:cxn modelId="{7343F85A-0B6F-4FED-949C-0B330521C355}" type="presParOf" srcId="{633F2FE4-8D15-483C-865E-A872CE304908}" destId="{5272C4BF-7961-4CC7-A486-6DA0A3D6100C}" srcOrd="2" destOrd="0" presId="urn:microsoft.com/office/officeart/2008/layout/LinedList"/>
    <dgm:cxn modelId="{7826D9F4-C627-43DC-9DFF-CBC3594B1BB6}" type="presParOf" srcId="{85E76D9D-AF91-4B05-9196-D30161278A39}" destId="{450F0F71-F02B-488C-99DD-2F5D7BCC31B9}" srcOrd="5" destOrd="0" presId="urn:microsoft.com/office/officeart/2008/layout/LinedList"/>
    <dgm:cxn modelId="{71B20288-7DEE-4BC4-B900-C70822AF621D}" type="presParOf" srcId="{85E76D9D-AF91-4B05-9196-D30161278A39}" destId="{E53E7685-38E1-42C4-B9BD-CCFD1CACAF2E}" srcOrd="6" destOrd="0" presId="urn:microsoft.com/office/officeart/2008/layout/LinedList"/>
    <dgm:cxn modelId="{EE7CA9E3-4157-4CF9-8742-C65213CF399A}" type="presParOf" srcId="{85E76D9D-AF91-4B05-9196-D30161278A39}" destId="{C56B3934-66A0-4FBB-888D-6E21BD5AE00E}" srcOrd="7" destOrd="0" presId="urn:microsoft.com/office/officeart/2008/layout/LinedList"/>
    <dgm:cxn modelId="{69D80591-0AF1-4D9C-BB01-0390C2914841}" type="presParOf" srcId="{C56B3934-66A0-4FBB-888D-6E21BD5AE00E}" destId="{C0AEF79C-66C6-4EA6-B700-F309A11AB19C}" srcOrd="0" destOrd="0" presId="urn:microsoft.com/office/officeart/2008/layout/LinedList"/>
    <dgm:cxn modelId="{66FE830B-D364-49A5-A32A-2CBE02D26BFF}" type="presParOf" srcId="{C56B3934-66A0-4FBB-888D-6E21BD5AE00E}" destId="{5CE563A9-09D5-41B6-B771-265B08888678}" srcOrd="1" destOrd="0" presId="urn:microsoft.com/office/officeart/2008/layout/LinedList"/>
    <dgm:cxn modelId="{F418BC39-C477-47E4-9085-D2D259B86CDC}" type="presParOf" srcId="{C56B3934-66A0-4FBB-888D-6E21BD5AE00E}" destId="{EF280BB8-B73E-4B68-94B5-AF9691D52753}" srcOrd="2" destOrd="0" presId="urn:microsoft.com/office/officeart/2008/layout/LinedList"/>
    <dgm:cxn modelId="{D4F774DB-B542-4CFD-94C7-035D612D8636}" type="presParOf" srcId="{85E76D9D-AF91-4B05-9196-D30161278A39}" destId="{F196E214-1EF2-4905-BD10-E1B29FEBE9AC}" srcOrd="8" destOrd="0" presId="urn:microsoft.com/office/officeart/2008/layout/LinedList"/>
    <dgm:cxn modelId="{D8B694DC-ADC4-4C94-BF4F-385BE7762488}" type="presParOf" srcId="{85E76D9D-AF91-4B05-9196-D30161278A39}" destId="{0BE5F775-CE78-4B6E-BABE-6F6FC18BBF1F}" srcOrd="9" destOrd="0" presId="urn:microsoft.com/office/officeart/2008/layout/LinedList"/>
    <dgm:cxn modelId="{3841F918-E1CB-40C5-B457-0B929D408EA1}" type="presParOf" srcId="{85E76D9D-AF91-4B05-9196-D30161278A39}" destId="{4E8A7492-A05E-419A-BCD4-C8A1AB2E5F1E}" srcOrd="10" destOrd="0" presId="urn:microsoft.com/office/officeart/2008/layout/LinedList"/>
    <dgm:cxn modelId="{058CE898-D8B6-4687-9BA7-35EEFA599310}" type="presParOf" srcId="{4E8A7492-A05E-419A-BCD4-C8A1AB2E5F1E}" destId="{941A74F7-7673-4738-A64E-171C6F438B77}" srcOrd="0" destOrd="0" presId="urn:microsoft.com/office/officeart/2008/layout/LinedList"/>
    <dgm:cxn modelId="{E0DAD889-D76C-4CEC-9BDB-92322C2E9F8C}" type="presParOf" srcId="{4E8A7492-A05E-419A-BCD4-C8A1AB2E5F1E}" destId="{3C9D6F2C-9881-435A-B3EE-BA594E64359E}" srcOrd="1" destOrd="0" presId="urn:microsoft.com/office/officeart/2008/layout/LinedList"/>
    <dgm:cxn modelId="{C1A269E7-BA6E-49D7-A2C7-A4E9D7615CFD}" type="presParOf" srcId="{4E8A7492-A05E-419A-BCD4-C8A1AB2E5F1E}" destId="{52DB1649-CA03-4D9D-A633-FBA43F6A9174}" srcOrd="2" destOrd="0" presId="urn:microsoft.com/office/officeart/2008/layout/LinedList"/>
    <dgm:cxn modelId="{226D76D0-188C-4406-89E8-841871EE4C4E}" type="presParOf" srcId="{85E76D9D-AF91-4B05-9196-D30161278A39}" destId="{66680803-71AF-4955-AA12-7DD91FD2731A}" srcOrd="11" destOrd="0" presId="urn:microsoft.com/office/officeart/2008/layout/LinedList"/>
    <dgm:cxn modelId="{ED0E6DD8-DAAD-462A-9326-F32E5069FDB9}" type="presParOf" srcId="{85E76D9D-AF91-4B05-9196-D30161278A39}" destId="{BD006718-B43B-4C5F-9F6E-41A266A08213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D4F8426-D6F1-43CC-9073-611194C3FB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4107B-0249-4A9C-BC21-7E21CE9D7C3F}">
      <dgm:prSet phldrT="[Text]" custT="1"/>
      <dgm:spPr/>
      <dgm:t>
        <a:bodyPr/>
        <a:lstStyle/>
        <a:p>
          <a:pPr algn="l"/>
          <a:endParaRPr lang="sr-Cyrl-RS" sz="2200" b="1" smtClean="0">
            <a:solidFill>
              <a:schemeClr val="accent6">
                <a:lumMod val="75000"/>
              </a:schemeClr>
            </a:solidFill>
          </a:endParaRPr>
        </a:p>
        <a:p>
          <a:pPr algn="ctr"/>
          <a:r>
            <a:rPr lang="sr-Cyrl-RS" sz="2200" b="1" smtClean="0">
              <a:solidFill>
                <a:schemeClr val="accent6">
                  <a:lumMod val="75000"/>
                </a:schemeClr>
              </a:solidFill>
            </a:rPr>
            <a:t>Неправилности у јавним набавкама  </a:t>
          </a:r>
          <a:endParaRPr lang="en-US" sz="2200" b="1" dirty="0">
            <a:solidFill>
              <a:schemeClr val="accent6">
                <a:lumMod val="75000"/>
              </a:schemeClr>
            </a:solidFill>
          </a:endParaRPr>
        </a:p>
      </dgm:t>
    </dgm:pt>
    <dgm:pt modelId="{8E9FF34D-B0CC-4020-A437-538F14D7BEE6}" type="parTrans" cxnId="{2C7A5236-F48D-4AFD-B3D4-318C968D30E8}">
      <dgm:prSet/>
      <dgm:spPr/>
      <dgm:t>
        <a:bodyPr/>
        <a:lstStyle/>
        <a:p>
          <a:endParaRPr lang="en-US"/>
        </a:p>
      </dgm:t>
    </dgm:pt>
    <dgm:pt modelId="{824A2B91-CE85-422F-960C-646E327BD7A8}" type="sibTrans" cxnId="{2C7A5236-F48D-4AFD-B3D4-318C968D30E8}">
      <dgm:prSet/>
      <dgm:spPr/>
      <dgm:t>
        <a:bodyPr/>
        <a:lstStyle/>
        <a:p>
          <a:endParaRPr lang="en-US"/>
        </a:p>
      </dgm:t>
    </dgm:pt>
    <dgm:pt modelId="{74CBD0FD-ACB2-42A5-BAE8-8712B4277FAD}">
      <dgm:prSet phldrT="[Text]" custT="1"/>
      <dgm:spPr/>
      <dgm:t>
        <a:bodyPr anchor="ctr"/>
        <a:lstStyle/>
        <a:p>
          <a:r>
            <a:rPr lang="sr-Cyrl-RS" sz="2200" smtClean="0">
              <a:solidFill>
                <a:schemeClr val="tx2">
                  <a:lumMod val="60000"/>
                  <a:lumOff val="40000"/>
                </a:schemeClr>
              </a:solidFill>
            </a:rPr>
            <a:t>Набавка без спровођења поступка јавне набавке 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(набавке са позивом на уговор који је престао да важи)</a:t>
          </a:r>
          <a:endParaRPr lang="en-US" sz="2000" b="0" i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48245B4-4841-4118-B0E5-285AD00A4B45}" type="parTrans" cxnId="{B2BCB181-8E3C-4C70-ACCF-2998F0CBB382}">
      <dgm:prSet/>
      <dgm:spPr/>
      <dgm:t>
        <a:bodyPr/>
        <a:lstStyle/>
        <a:p>
          <a:endParaRPr lang="en-US"/>
        </a:p>
      </dgm:t>
    </dgm:pt>
    <dgm:pt modelId="{3FF3E61C-C6BD-4450-BD80-EE0395097A23}" type="sibTrans" cxnId="{B2BCB181-8E3C-4C70-ACCF-2998F0CBB382}">
      <dgm:prSet/>
      <dgm:spPr/>
      <dgm:t>
        <a:bodyPr/>
        <a:lstStyle/>
        <a:p>
          <a:endParaRPr lang="en-US"/>
        </a:p>
      </dgm:t>
    </dgm:pt>
    <dgm:pt modelId="{03F0B85B-8FBC-4990-9AD5-F7ACC44C6B2D}">
      <dgm:prSet phldrT="[Text]" custT="1"/>
      <dgm:spPr/>
      <dgm:t>
        <a:bodyPr anchor="ctr"/>
        <a:lstStyle/>
        <a:p>
          <a:r>
            <a:rPr lang="sr-Cyrl-RS" sz="2200" smtClean="0">
              <a:solidFill>
                <a:schemeClr val="tx2">
                  <a:lumMod val="60000"/>
                  <a:lumOff val="40000"/>
                </a:schemeClr>
              </a:solidFill>
            </a:rPr>
            <a:t>Неосновано хитан поступак 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(закључени уговори о хитном поступку, а да у дужем временском периоду није реализован) </a:t>
          </a:r>
          <a:endParaRPr lang="en-US" sz="1800" i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E5F50A-CB67-4AEF-A5EB-54EE172DC6A9}" type="parTrans" cxnId="{4F362756-888B-4531-A4CB-3B5F4A6058F1}">
      <dgm:prSet/>
      <dgm:spPr/>
      <dgm:t>
        <a:bodyPr/>
        <a:lstStyle/>
        <a:p>
          <a:endParaRPr lang="en-US"/>
        </a:p>
      </dgm:t>
    </dgm:pt>
    <dgm:pt modelId="{78EC9073-CFB3-4996-94EE-8D8A0B63F500}" type="sibTrans" cxnId="{4F362756-888B-4531-A4CB-3B5F4A6058F1}">
      <dgm:prSet/>
      <dgm:spPr/>
      <dgm:t>
        <a:bodyPr/>
        <a:lstStyle/>
        <a:p>
          <a:endParaRPr lang="en-US"/>
        </a:p>
      </dgm:t>
    </dgm:pt>
    <dgm:pt modelId="{B7B6B531-8AA6-4C01-A41F-55D8178428B8}" type="pres">
      <dgm:prSet presAssocID="{ED4F8426-D6F1-43CC-9073-611194C3FB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B6D663-47ED-4DD4-A4F6-351CBA771773}" type="pres">
      <dgm:prSet presAssocID="{A904107B-0249-4A9C-BC21-7E21CE9D7C3F}" presName="thickLine" presStyleLbl="alignNode1" presStyleIdx="0" presStyleCnt="1"/>
      <dgm:spPr/>
    </dgm:pt>
    <dgm:pt modelId="{1717D2B5-B958-4F5B-B070-0F9F4F0C1D0A}" type="pres">
      <dgm:prSet presAssocID="{A904107B-0249-4A9C-BC21-7E21CE9D7C3F}" presName="horz1" presStyleCnt="0"/>
      <dgm:spPr/>
    </dgm:pt>
    <dgm:pt modelId="{482CD5BE-6ABF-44DA-A20F-8E71283C8857}" type="pres">
      <dgm:prSet presAssocID="{A904107B-0249-4A9C-BC21-7E21CE9D7C3F}" presName="tx1" presStyleLbl="revTx" presStyleIdx="0" presStyleCnt="3" custScaleX="216713"/>
      <dgm:spPr/>
      <dgm:t>
        <a:bodyPr/>
        <a:lstStyle/>
        <a:p>
          <a:endParaRPr lang="en-US"/>
        </a:p>
      </dgm:t>
    </dgm:pt>
    <dgm:pt modelId="{85E76D9D-AF91-4B05-9196-D30161278A39}" type="pres">
      <dgm:prSet presAssocID="{A904107B-0249-4A9C-BC21-7E21CE9D7C3F}" presName="vert1" presStyleCnt="0"/>
      <dgm:spPr/>
    </dgm:pt>
    <dgm:pt modelId="{8400B52C-E737-4562-BCCC-19D41679DB9E}" type="pres">
      <dgm:prSet presAssocID="{74CBD0FD-ACB2-42A5-BAE8-8712B4277FAD}" presName="vertSpace2a" presStyleCnt="0"/>
      <dgm:spPr/>
    </dgm:pt>
    <dgm:pt modelId="{F7CA6547-E37B-486E-99BA-4873037B0EC8}" type="pres">
      <dgm:prSet presAssocID="{74CBD0FD-ACB2-42A5-BAE8-8712B4277FAD}" presName="horz2" presStyleCnt="0"/>
      <dgm:spPr/>
    </dgm:pt>
    <dgm:pt modelId="{E85BD96E-4F77-4E88-BB9B-40F575A357F2}" type="pres">
      <dgm:prSet presAssocID="{74CBD0FD-ACB2-42A5-BAE8-8712B4277FAD}" presName="horzSpace2" presStyleCnt="0"/>
      <dgm:spPr/>
    </dgm:pt>
    <dgm:pt modelId="{7EDE9170-004C-4C2C-B0E9-759F6796BBA4}" type="pres">
      <dgm:prSet presAssocID="{74CBD0FD-ACB2-42A5-BAE8-8712B4277FAD}" presName="tx2" presStyleLbl="revTx" presStyleIdx="1" presStyleCnt="3"/>
      <dgm:spPr/>
      <dgm:t>
        <a:bodyPr/>
        <a:lstStyle/>
        <a:p>
          <a:endParaRPr lang="en-US"/>
        </a:p>
      </dgm:t>
    </dgm:pt>
    <dgm:pt modelId="{81217EE6-E934-42B6-9C53-0535C06F2A78}" type="pres">
      <dgm:prSet presAssocID="{74CBD0FD-ACB2-42A5-BAE8-8712B4277FAD}" presName="vert2" presStyleCnt="0"/>
      <dgm:spPr/>
    </dgm:pt>
    <dgm:pt modelId="{8542C85D-57BC-42E3-853E-3EE7267447EE}" type="pres">
      <dgm:prSet presAssocID="{74CBD0FD-ACB2-42A5-BAE8-8712B4277FAD}" presName="thinLine2b" presStyleLbl="callout" presStyleIdx="0" presStyleCnt="2"/>
      <dgm:spPr/>
    </dgm:pt>
    <dgm:pt modelId="{7554C92F-CB81-44C1-B442-13F0CF066388}" type="pres">
      <dgm:prSet presAssocID="{74CBD0FD-ACB2-42A5-BAE8-8712B4277FAD}" presName="vertSpace2b" presStyleCnt="0"/>
      <dgm:spPr/>
    </dgm:pt>
    <dgm:pt modelId="{633F2FE4-8D15-483C-865E-A872CE304908}" type="pres">
      <dgm:prSet presAssocID="{03F0B85B-8FBC-4990-9AD5-F7ACC44C6B2D}" presName="horz2" presStyleCnt="0"/>
      <dgm:spPr/>
    </dgm:pt>
    <dgm:pt modelId="{83675480-5C65-4F00-A409-E9CC2E2E7BD6}" type="pres">
      <dgm:prSet presAssocID="{03F0B85B-8FBC-4990-9AD5-F7ACC44C6B2D}" presName="horzSpace2" presStyleCnt="0"/>
      <dgm:spPr/>
    </dgm:pt>
    <dgm:pt modelId="{4023367A-F8C1-4C0B-86FF-718E43EFD5B3}" type="pres">
      <dgm:prSet presAssocID="{03F0B85B-8FBC-4990-9AD5-F7ACC44C6B2D}" presName="tx2" presStyleLbl="revTx" presStyleIdx="2" presStyleCnt="3"/>
      <dgm:spPr/>
      <dgm:t>
        <a:bodyPr/>
        <a:lstStyle/>
        <a:p>
          <a:endParaRPr lang="en-US"/>
        </a:p>
      </dgm:t>
    </dgm:pt>
    <dgm:pt modelId="{5272C4BF-7961-4CC7-A486-6DA0A3D6100C}" type="pres">
      <dgm:prSet presAssocID="{03F0B85B-8FBC-4990-9AD5-F7ACC44C6B2D}" presName="vert2" presStyleCnt="0"/>
      <dgm:spPr/>
    </dgm:pt>
    <dgm:pt modelId="{450F0F71-F02B-488C-99DD-2F5D7BCC31B9}" type="pres">
      <dgm:prSet presAssocID="{03F0B85B-8FBC-4990-9AD5-F7ACC44C6B2D}" presName="thinLine2b" presStyleLbl="callout" presStyleIdx="1" presStyleCnt="2"/>
      <dgm:spPr/>
    </dgm:pt>
    <dgm:pt modelId="{E53E7685-38E1-42C4-B9BD-CCFD1CACAF2E}" type="pres">
      <dgm:prSet presAssocID="{03F0B85B-8FBC-4990-9AD5-F7ACC44C6B2D}" presName="vertSpace2b" presStyleCnt="0"/>
      <dgm:spPr/>
    </dgm:pt>
  </dgm:ptLst>
  <dgm:cxnLst>
    <dgm:cxn modelId="{6F725E6A-176A-423C-A6D7-4CD14E1920C3}" type="presOf" srcId="{ED4F8426-D6F1-43CC-9073-611194C3FBB1}" destId="{B7B6B531-8AA6-4C01-A41F-55D8178428B8}" srcOrd="0" destOrd="0" presId="urn:microsoft.com/office/officeart/2008/layout/LinedList"/>
    <dgm:cxn modelId="{B2BCB181-8E3C-4C70-ACCF-2998F0CBB382}" srcId="{A904107B-0249-4A9C-BC21-7E21CE9D7C3F}" destId="{74CBD0FD-ACB2-42A5-BAE8-8712B4277FAD}" srcOrd="0" destOrd="0" parTransId="{C48245B4-4841-4118-B0E5-285AD00A4B45}" sibTransId="{3FF3E61C-C6BD-4450-BD80-EE0395097A23}"/>
    <dgm:cxn modelId="{1CEE84BE-62A9-4553-ADAE-83795B351148}" type="presOf" srcId="{A904107B-0249-4A9C-BC21-7E21CE9D7C3F}" destId="{482CD5BE-6ABF-44DA-A20F-8E71283C8857}" srcOrd="0" destOrd="0" presId="urn:microsoft.com/office/officeart/2008/layout/LinedList"/>
    <dgm:cxn modelId="{8F3AC74D-0698-4C4E-B647-4787B2153D44}" type="presOf" srcId="{03F0B85B-8FBC-4990-9AD5-F7ACC44C6B2D}" destId="{4023367A-F8C1-4C0B-86FF-718E43EFD5B3}" srcOrd="0" destOrd="0" presId="urn:microsoft.com/office/officeart/2008/layout/LinedList"/>
    <dgm:cxn modelId="{4F362756-888B-4531-A4CB-3B5F4A6058F1}" srcId="{A904107B-0249-4A9C-BC21-7E21CE9D7C3F}" destId="{03F0B85B-8FBC-4990-9AD5-F7ACC44C6B2D}" srcOrd="1" destOrd="0" parTransId="{FFE5F50A-CB67-4AEF-A5EB-54EE172DC6A9}" sibTransId="{78EC9073-CFB3-4996-94EE-8D8A0B63F500}"/>
    <dgm:cxn modelId="{2C7A5236-F48D-4AFD-B3D4-318C968D30E8}" srcId="{ED4F8426-D6F1-43CC-9073-611194C3FBB1}" destId="{A904107B-0249-4A9C-BC21-7E21CE9D7C3F}" srcOrd="0" destOrd="0" parTransId="{8E9FF34D-B0CC-4020-A437-538F14D7BEE6}" sibTransId="{824A2B91-CE85-422F-960C-646E327BD7A8}"/>
    <dgm:cxn modelId="{31F06B16-7C25-4428-93EE-69CED1583322}" type="presOf" srcId="{74CBD0FD-ACB2-42A5-BAE8-8712B4277FAD}" destId="{7EDE9170-004C-4C2C-B0E9-759F6796BBA4}" srcOrd="0" destOrd="0" presId="urn:microsoft.com/office/officeart/2008/layout/LinedList"/>
    <dgm:cxn modelId="{E8375898-8C2A-499B-B584-BAB4EC1F9F67}" type="presParOf" srcId="{B7B6B531-8AA6-4C01-A41F-55D8178428B8}" destId="{55B6D663-47ED-4DD4-A4F6-351CBA771773}" srcOrd="0" destOrd="0" presId="urn:microsoft.com/office/officeart/2008/layout/LinedList"/>
    <dgm:cxn modelId="{E8B24432-0F22-43D7-8E50-C643CC7D6B54}" type="presParOf" srcId="{B7B6B531-8AA6-4C01-A41F-55D8178428B8}" destId="{1717D2B5-B958-4F5B-B070-0F9F4F0C1D0A}" srcOrd="1" destOrd="0" presId="urn:microsoft.com/office/officeart/2008/layout/LinedList"/>
    <dgm:cxn modelId="{6596CB8A-16FD-40AD-85E1-FC21448D6C89}" type="presParOf" srcId="{1717D2B5-B958-4F5B-B070-0F9F4F0C1D0A}" destId="{482CD5BE-6ABF-44DA-A20F-8E71283C8857}" srcOrd="0" destOrd="0" presId="urn:microsoft.com/office/officeart/2008/layout/LinedList"/>
    <dgm:cxn modelId="{098573E3-8575-4AB3-AEDB-0F792F66FD9B}" type="presParOf" srcId="{1717D2B5-B958-4F5B-B070-0F9F4F0C1D0A}" destId="{85E76D9D-AF91-4B05-9196-D30161278A39}" srcOrd="1" destOrd="0" presId="urn:microsoft.com/office/officeart/2008/layout/LinedList"/>
    <dgm:cxn modelId="{A09DC9A6-83AC-4E99-9A83-9C609BD39427}" type="presParOf" srcId="{85E76D9D-AF91-4B05-9196-D30161278A39}" destId="{8400B52C-E737-4562-BCCC-19D41679DB9E}" srcOrd="0" destOrd="0" presId="urn:microsoft.com/office/officeart/2008/layout/LinedList"/>
    <dgm:cxn modelId="{64CBA517-63D5-45EA-835A-AF44D13A341C}" type="presParOf" srcId="{85E76D9D-AF91-4B05-9196-D30161278A39}" destId="{F7CA6547-E37B-486E-99BA-4873037B0EC8}" srcOrd="1" destOrd="0" presId="urn:microsoft.com/office/officeart/2008/layout/LinedList"/>
    <dgm:cxn modelId="{AF985681-2767-4FB4-B75C-2D53F7D21EE7}" type="presParOf" srcId="{F7CA6547-E37B-486E-99BA-4873037B0EC8}" destId="{E85BD96E-4F77-4E88-BB9B-40F575A357F2}" srcOrd="0" destOrd="0" presId="urn:microsoft.com/office/officeart/2008/layout/LinedList"/>
    <dgm:cxn modelId="{3C85E4A5-5272-454E-8FAB-5DF795C65779}" type="presParOf" srcId="{F7CA6547-E37B-486E-99BA-4873037B0EC8}" destId="{7EDE9170-004C-4C2C-B0E9-759F6796BBA4}" srcOrd="1" destOrd="0" presId="urn:microsoft.com/office/officeart/2008/layout/LinedList"/>
    <dgm:cxn modelId="{3C174BFE-022E-4434-9844-DF42CB0CD7FA}" type="presParOf" srcId="{F7CA6547-E37B-486E-99BA-4873037B0EC8}" destId="{81217EE6-E934-42B6-9C53-0535C06F2A78}" srcOrd="2" destOrd="0" presId="urn:microsoft.com/office/officeart/2008/layout/LinedList"/>
    <dgm:cxn modelId="{1F4C8A99-1BAC-42A4-9EA7-F132B22EDF7A}" type="presParOf" srcId="{85E76D9D-AF91-4B05-9196-D30161278A39}" destId="{8542C85D-57BC-42E3-853E-3EE7267447EE}" srcOrd="2" destOrd="0" presId="urn:microsoft.com/office/officeart/2008/layout/LinedList"/>
    <dgm:cxn modelId="{901E5287-9DF5-4E4A-82EE-894B1FDDCA5C}" type="presParOf" srcId="{85E76D9D-AF91-4B05-9196-D30161278A39}" destId="{7554C92F-CB81-44C1-B442-13F0CF066388}" srcOrd="3" destOrd="0" presId="urn:microsoft.com/office/officeart/2008/layout/LinedList"/>
    <dgm:cxn modelId="{73D106F3-EA4C-40C0-BC5F-97EEBAEC9F1E}" type="presParOf" srcId="{85E76D9D-AF91-4B05-9196-D30161278A39}" destId="{633F2FE4-8D15-483C-865E-A872CE304908}" srcOrd="4" destOrd="0" presId="urn:microsoft.com/office/officeart/2008/layout/LinedList"/>
    <dgm:cxn modelId="{D99B83A3-4F4B-4E59-BE72-BE27766A19C5}" type="presParOf" srcId="{633F2FE4-8D15-483C-865E-A872CE304908}" destId="{83675480-5C65-4F00-A409-E9CC2E2E7BD6}" srcOrd="0" destOrd="0" presId="urn:microsoft.com/office/officeart/2008/layout/LinedList"/>
    <dgm:cxn modelId="{5C454E95-C4C7-4970-A9F8-D9CCFC2407EC}" type="presParOf" srcId="{633F2FE4-8D15-483C-865E-A872CE304908}" destId="{4023367A-F8C1-4C0B-86FF-718E43EFD5B3}" srcOrd="1" destOrd="0" presId="urn:microsoft.com/office/officeart/2008/layout/LinedList"/>
    <dgm:cxn modelId="{880EEE46-D8DC-4204-8733-691C191DEC49}" type="presParOf" srcId="{633F2FE4-8D15-483C-865E-A872CE304908}" destId="{5272C4BF-7961-4CC7-A486-6DA0A3D6100C}" srcOrd="2" destOrd="0" presId="urn:microsoft.com/office/officeart/2008/layout/LinedList"/>
    <dgm:cxn modelId="{DB0E5C16-99AB-48D8-818C-DAFEE685127E}" type="presParOf" srcId="{85E76D9D-AF91-4B05-9196-D30161278A39}" destId="{450F0F71-F02B-488C-99DD-2F5D7BCC31B9}" srcOrd="5" destOrd="0" presId="urn:microsoft.com/office/officeart/2008/layout/LinedList"/>
    <dgm:cxn modelId="{9F9CB4EC-6A9F-4708-93BE-8541ACFB7BB5}" type="presParOf" srcId="{85E76D9D-AF91-4B05-9196-D30161278A39}" destId="{E53E7685-38E1-42C4-B9BD-CCFD1CACAF2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D4F8426-D6F1-43CC-9073-611194C3FBB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4107B-0249-4A9C-BC21-7E21CE9D7C3F}">
      <dgm:prSet phldrT="[Text]"/>
      <dgm:spPr/>
      <dgm:t>
        <a:bodyPr/>
        <a:lstStyle/>
        <a:p>
          <a:endParaRPr lang="sr-Cyrl-RS" dirty="0" smtClean="0"/>
        </a:p>
        <a:p>
          <a:endParaRPr lang="sr-Cyrl-RS" dirty="0" smtClean="0"/>
        </a:p>
        <a:p>
          <a:endParaRPr lang="sr-Cyrl-RS" dirty="0" smtClean="0"/>
        </a:p>
        <a:p>
          <a:endParaRPr lang="sr-Cyrl-RS" dirty="0" smtClean="0"/>
        </a:p>
      </dgm:t>
    </dgm:pt>
    <dgm:pt modelId="{8E9FF34D-B0CC-4020-A437-538F14D7BEE6}" type="parTrans" cxnId="{2C7A5236-F48D-4AFD-B3D4-318C968D30E8}">
      <dgm:prSet/>
      <dgm:spPr/>
      <dgm:t>
        <a:bodyPr/>
        <a:lstStyle/>
        <a:p>
          <a:endParaRPr lang="en-US"/>
        </a:p>
      </dgm:t>
    </dgm:pt>
    <dgm:pt modelId="{824A2B91-CE85-422F-960C-646E327BD7A8}" type="sibTrans" cxnId="{2C7A5236-F48D-4AFD-B3D4-318C968D30E8}">
      <dgm:prSet/>
      <dgm:spPr/>
      <dgm:t>
        <a:bodyPr/>
        <a:lstStyle/>
        <a:p>
          <a:endParaRPr lang="en-US"/>
        </a:p>
      </dgm:t>
    </dgm:pt>
    <dgm:pt modelId="{03F0B85B-8FBC-4990-9AD5-F7ACC44C6B2D}">
      <dgm:prSet phldrT="[Text]" custT="1"/>
      <dgm:spPr/>
      <dgm:t>
        <a:bodyPr anchor="ctr"/>
        <a:lstStyle/>
        <a:p>
          <a:pPr algn="just"/>
          <a:r>
            <a:rPr lang="sr-Cyrl-RS" sz="2400" smtClean="0">
              <a:solidFill>
                <a:schemeClr val="tx2">
                  <a:lumMod val="60000"/>
                  <a:lumOff val="40000"/>
                </a:schemeClr>
              </a:solidFill>
            </a:rPr>
            <a:t>Консолидоване податке здравствених установа из свих извора, при чему РФЗО врши контролу и сравњује податке само за извор финансирања ООСО, док остале податке само преузима и збирно исказује</a:t>
          </a:r>
          <a:endParaRPr lang="en-US" sz="24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FFE5F50A-CB67-4AEF-A5EB-54EE172DC6A9}" type="parTrans" cxnId="{4F362756-888B-4531-A4CB-3B5F4A6058F1}">
      <dgm:prSet/>
      <dgm:spPr/>
      <dgm:t>
        <a:bodyPr/>
        <a:lstStyle/>
        <a:p>
          <a:endParaRPr lang="en-US"/>
        </a:p>
      </dgm:t>
    </dgm:pt>
    <dgm:pt modelId="{78EC9073-CFB3-4996-94EE-8D8A0B63F500}" type="sibTrans" cxnId="{4F362756-888B-4531-A4CB-3B5F4A6058F1}">
      <dgm:prSet/>
      <dgm:spPr/>
      <dgm:t>
        <a:bodyPr/>
        <a:lstStyle/>
        <a:p>
          <a:endParaRPr lang="en-US"/>
        </a:p>
      </dgm:t>
    </dgm:pt>
    <dgm:pt modelId="{1B8BC66D-1E26-4C40-82AF-5CDFA0578C34}" type="pres">
      <dgm:prSet presAssocID="{ED4F8426-D6F1-43CC-9073-611194C3FB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BDE30-4899-4921-851C-3698C1488DF6}" type="pres">
      <dgm:prSet presAssocID="{A904107B-0249-4A9C-BC21-7E21CE9D7C3F}" presName="parentText" presStyleLbl="node1" presStyleIdx="0" presStyleCnt="1" custScaleY="26758" custLinFactNeighborX="1180" custLinFactNeighborY="-689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3656F-FA3B-4B1B-A5FD-F0D25D1F07D7}" type="pres">
      <dgm:prSet presAssocID="{A904107B-0249-4A9C-BC21-7E21CE9D7C3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362756-888B-4531-A4CB-3B5F4A6058F1}" srcId="{A904107B-0249-4A9C-BC21-7E21CE9D7C3F}" destId="{03F0B85B-8FBC-4990-9AD5-F7ACC44C6B2D}" srcOrd="0" destOrd="0" parTransId="{FFE5F50A-CB67-4AEF-A5EB-54EE172DC6A9}" sibTransId="{78EC9073-CFB3-4996-94EE-8D8A0B63F500}"/>
    <dgm:cxn modelId="{2C7A5236-F48D-4AFD-B3D4-318C968D30E8}" srcId="{ED4F8426-D6F1-43CC-9073-611194C3FBB1}" destId="{A904107B-0249-4A9C-BC21-7E21CE9D7C3F}" srcOrd="0" destOrd="0" parTransId="{8E9FF34D-B0CC-4020-A437-538F14D7BEE6}" sibTransId="{824A2B91-CE85-422F-960C-646E327BD7A8}"/>
    <dgm:cxn modelId="{D5086708-0591-48D1-8578-AC7E405C6B96}" type="presOf" srcId="{A904107B-0249-4A9C-BC21-7E21CE9D7C3F}" destId="{4E0BDE30-4899-4921-851C-3698C1488DF6}" srcOrd="0" destOrd="0" presId="urn:microsoft.com/office/officeart/2005/8/layout/vList2"/>
    <dgm:cxn modelId="{66657360-B21A-423D-BF0A-48E1300C95EC}" type="presOf" srcId="{ED4F8426-D6F1-43CC-9073-611194C3FBB1}" destId="{1B8BC66D-1E26-4C40-82AF-5CDFA0578C34}" srcOrd="0" destOrd="0" presId="urn:microsoft.com/office/officeart/2005/8/layout/vList2"/>
    <dgm:cxn modelId="{11D95847-C8B9-447A-86C7-F5DE0DB700EA}" type="presOf" srcId="{03F0B85B-8FBC-4990-9AD5-F7ACC44C6B2D}" destId="{2903656F-FA3B-4B1B-A5FD-F0D25D1F07D7}" srcOrd="0" destOrd="0" presId="urn:microsoft.com/office/officeart/2005/8/layout/vList2"/>
    <dgm:cxn modelId="{994C0DCF-1B1A-4819-BBD8-C4A4C7ED2879}" type="presParOf" srcId="{1B8BC66D-1E26-4C40-82AF-5CDFA0578C34}" destId="{4E0BDE30-4899-4921-851C-3698C1488DF6}" srcOrd="0" destOrd="0" presId="urn:microsoft.com/office/officeart/2005/8/layout/vList2"/>
    <dgm:cxn modelId="{6BD18C99-648D-4308-8A3C-96E9202F06E9}" type="presParOf" srcId="{1B8BC66D-1E26-4C40-82AF-5CDFA0578C34}" destId="{2903656F-FA3B-4B1B-A5FD-F0D25D1F07D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D4F8426-D6F1-43CC-9073-611194C3FBB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4107B-0249-4A9C-BC21-7E21CE9D7C3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r-Cyrl-RS" dirty="0" smtClean="0"/>
        </a:p>
        <a:p>
          <a:endParaRPr lang="sr-Cyrl-RS" dirty="0" smtClean="0"/>
        </a:p>
        <a:p>
          <a:endParaRPr lang="sr-Cyrl-RS" dirty="0" smtClean="0"/>
        </a:p>
        <a:p>
          <a:endParaRPr lang="sr-Cyrl-RS" dirty="0" smtClean="0"/>
        </a:p>
      </dgm:t>
    </dgm:pt>
    <dgm:pt modelId="{8E9FF34D-B0CC-4020-A437-538F14D7BEE6}" type="parTrans" cxnId="{2C7A5236-F48D-4AFD-B3D4-318C968D30E8}">
      <dgm:prSet/>
      <dgm:spPr/>
      <dgm:t>
        <a:bodyPr/>
        <a:lstStyle/>
        <a:p>
          <a:endParaRPr lang="en-US"/>
        </a:p>
      </dgm:t>
    </dgm:pt>
    <dgm:pt modelId="{824A2B91-CE85-422F-960C-646E327BD7A8}" type="sibTrans" cxnId="{2C7A5236-F48D-4AFD-B3D4-318C968D30E8}">
      <dgm:prSet/>
      <dgm:spPr/>
      <dgm:t>
        <a:bodyPr/>
        <a:lstStyle/>
        <a:p>
          <a:endParaRPr lang="en-US"/>
        </a:p>
      </dgm:t>
    </dgm:pt>
    <dgm:pt modelId="{03F0B85B-8FBC-4990-9AD5-F7ACC44C6B2D}">
      <dgm:prSet phldrT="[Text]" custT="1"/>
      <dgm:spPr/>
      <dgm:t>
        <a:bodyPr anchor="ctr"/>
        <a:lstStyle/>
        <a:p>
          <a:endParaRPr lang="sr-Cyrl-RS" sz="2400" b="1" smtClean="0">
            <a:solidFill>
              <a:schemeClr val="tx2">
                <a:lumMod val="60000"/>
                <a:lumOff val="40000"/>
              </a:schemeClr>
            </a:solidFill>
          </a:endParaRPr>
        </a:p>
        <a:p>
          <a:r>
            <a:rPr lang="sr-Cyrl-RS" sz="2400" b="1" smtClean="0">
              <a:solidFill>
                <a:schemeClr val="tx1"/>
              </a:solidFill>
            </a:rPr>
            <a:t>У извештајима о ревизији здравствених установа које пружају здравствене услуге рехабилитације, а којима је Законом о здравственој заштити дата могућност бављења туризмом, као добитном делатношћу, указано је надлежним органима на ближе уређење правног статуса ових установа </a:t>
          </a:r>
        </a:p>
      </dgm:t>
    </dgm:pt>
    <dgm:pt modelId="{FFE5F50A-CB67-4AEF-A5EB-54EE172DC6A9}" type="parTrans" cxnId="{4F362756-888B-4531-A4CB-3B5F4A6058F1}">
      <dgm:prSet/>
      <dgm:spPr/>
      <dgm:t>
        <a:bodyPr/>
        <a:lstStyle/>
        <a:p>
          <a:endParaRPr lang="en-US"/>
        </a:p>
      </dgm:t>
    </dgm:pt>
    <dgm:pt modelId="{78EC9073-CFB3-4996-94EE-8D8A0B63F500}" type="sibTrans" cxnId="{4F362756-888B-4531-A4CB-3B5F4A6058F1}">
      <dgm:prSet/>
      <dgm:spPr/>
      <dgm:t>
        <a:bodyPr/>
        <a:lstStyle/>
        <a:p>
          <a:endParaRPr lang="en-US"/>
        </a:p>
      </dgm:t>
    </dgm:pt>
    <dgm:pt modelId="{BBA8186C-3551-4DBE-BEB9-E4709AE19771}" type="pres">
      <dgm:prSet presAssocID="{ED4F8426-D6F1-43CC-9073-611194C3FBB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FC5199-AD97-4CE2-B8DF-F76237C21276}" type="pres">
      <dgm:prSet presAssocID="{A904107B-0249-4A9C-BC21-7E21CE9D7C3F}" presName="posSpace" presStyleCnt="0"/>
      <dgm:spPr/>
    </dgm:pt>
    <dgm:pt modelId="{B23D7FF7-A4B4-436F-97FA-80B52C00FF50}" type="pres">
      <dgm:prSet presAssocID="{A904107B-0249-4A9C-BC21-7E21CE9D7C3F}" presName="vertFlow" presStyleCnt="0"/>
      <dgm:spPr/>
    </dgm:pt>
    <dgm:pt modelId="{1AC73F26-2FE5-4D66-93B2-8931ADC3B8C6}" type="pres">
      <dgm:prSet presAssocID="{A904107B-0249-4A9C-BC21-7E21CE9D7C3F}" presName="topSpace" presStyleCnt="0"/>
      <dgm:spPr/>
    </dgm:pt>
    <dgm:pt modelId="{5E246B20-6051-42FD-8F88-73BD5932C325}" type="pres">
      <dgm:prSet presAssocID="{A904107B-0249-4A9C-BC21-7E21CE9D7C3F}" presName="firstComp" presStyleCnt="0"/>
      <dgm:spPr/>
    </dgm:pt>
    <dgm:pt modelId="{FE56F532-7087-4994-8089-54FDC87EEE78}" type="pres">
      <dgm:prSet presAssocID="{A904107B-0249-4A9C-BC21-7E21CE9D7C3F}" presName="firstChild" presStyleLbl="bgAccFollowNode1" presStyleIdx="0" presStyleCnt="1" custScaleX="105415" custLinFactNeighborX="-1065" custLinFactNeighborY="1791"/>
      <dgm:spPr/>
      <dgm:t>
        <a:bodyPr/>
        <a:lstStyle/>
        <a:p>
          <a:endParaRPr lang="en-US"/>
        </a:p>
      </dgm:t>
    </dgm:pt>
    <dgm:pt modelId="{2EF1E6CB-1DA6-437C-BBA5-AF38730D1229}" type="pres">
      <dgm:prSet presAssocID="{A904107B-0249-4A9C-BC21-7E21CE9D7C3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2092F-B1C1-424B-AC7B-ADFBFCAFAF7F}" type="pres">
      <dgm:prSet presAssocID="{A904107B-0249-4A9C-BC21-7E21CE9D7C3F}" presName="negSpace" presStyleCnt="0"/>
      <dgm:spPr/>
    </dgm:pt>
    <dgm:pt modelId="{13D808B6-38D3-4FC7-AC7D-8D247E7294CD}" type="pres">
      <dgm:prSet presAssocID="{A904107B-0249-4A9C-BC21-7E21CE9D7C3F}" presName="circle" presStyleLbl="node1" presStyleIdx="0" presStyleCnt="1" custScaleX="86952" custLinFactNeighborX="-7459" custLinFactNeighborY="-34"/>
      <dgm:spPr/>
      <dgm:t>
        <a:bodyPr/>
        <a:lstStyle/>
        <a:p>
          <a:endParaRPr lang="en-US"/>
        </a:p>
      </dgm:t>
    </dgm:pt>
  </dgm:ptLst>
  <dgm:cxnLst>
    <dgm:cxn modelId="{2134D0F2-37E5-4526-81F7-9464B2896A5D}" type="presOf" srcId="{ED4F8426-D6F1-43CC-9073-611194C3FBB1}" destId="{BBA8186C-3551-4DBE-BEB9-E4709AE19771}" srcOrd="0" destOrd="0" presId="urn:microsoft.com/office/officeart/2005/8/layout/hList9"/>
    <dgm:cxn modelId="{C74FAA93-201C-4106-8740-83C278D43800}" type="presOf" srcId="{03F0B85B-8FBC-4990-9AD5-F7ACC44C6B2D}" destId="{FE56F532-7087-4994-8089-54FDC87EEE78}" srcOrd="0" destOrd="0" presId="urn:microsoft.com/office/officeart/2005/8/layout/hList9"/>
    <dgm:cxn modelId="{2C7A5236-F48D-4AFD-B3D4-318C968D30E8}" srcId="{ED4F8426-D6F1-43CC-9073-611194C3FBB1}" destId="{A904107B-0249-4A9C-BC21-7E21CE9D7C3F}" srcOrd="0" destOrd="0" parTransId="{8E9FF34D-B0CC-4020-A437-538F14D7BEE6}" sibTransId="{824A2B91-CE85-422F-960C-646E327BD7A8}"/>
    <dgm:cxn modelId="{4F362756-888B-4531-A4CB-3B5F4A6058F1}" srcId="{A904107B-0249-4A9C-BC21-7E21CE9D7C3F}" destId="{03F0B85B-8FBC-4990-9AD5-F7ACC44C6B2D}" srcOrd="0" destOrd="0" parTransId="{FFE5F50A-CB67-4AEF-A5EB-54EE172DC6A9}" sibTransId="{78EC9073-CFB3-4996-94EE-8D8A0B63F500}"/>
    <dgm:cxn modelId="{C3F9D63B-FD69-4F8B-8C1E-60C802855F0C}" type="presOf" srcId="{A904107B-0249-4A9C-BC21-7E21CE9D7C3F}" destId="{13D808B6-38D3-4FC7-AC7D-8D247E7294CD}" srcOrd="0" destOrd="0" presId="urn:microsoft.com/office/officeart/2005/8/layout/hList9"/>
    <dgm:cxn modelId="{A5597043-A539-48CA-A652-7AA4471F3B5A}" type="presOf" srcId="{03F0B85B-8FBC-4990-9AD5-F7ACC44C6B2D}" destId="{2EF1E6CB-1DA6-437C-BBA5-AF38730D1229}" srcOrd="1" destOrd="0" presId="urn:microsoft.com/office/officeart/2005/8/layout/hList9"/>
    <dgm:cxn modelId="{EA644C47-7A92-43C6-A3D8-7A9FF7AA2B68}" type="presParOf" srcId="{BBA8186C-3551-4DBE-BEB9-E4709AE19771}" destId="{DEFC5199-AD97-4CE2-B8DF-F76237C21276}" srcOrd="0" destOrd="0" presId="urn:microsoft.com/office/officeart/2005/8/layout/hList9"/>
    <dgm:cxn modelId="{B03A6F0E-41B9-477B-83D9-1372DC4160AF}" type="presParOf" srcId="{BBA8186C-3551-4DBE-BEB9-E4709AE19771}" destId="{B23D7FF7-A4B4-436F-97FA-80B52C00FF50}" srcOrd="1" destOrd="0" presId="urn:microsoft.com/office/officeart/2005/8/layout/hList9"/>
    <dgm:cxn modelId="{4B604363-F0D5-4DC4-AE34-071BEC31350E}" type="presParOf" srcId="{B23D7FF7-A4B4-436F-97FA-80B52C00FF50}" destId="{1AC73F26-2FE5-4D66-93B2-8931ADC3B8C6}" srcOrd="0" destOrd="0" presId="urn:microsoft.com/office/officeart/2005/8/layout/hList9"/>
    <dgm:cxn modelId="{B713A1BC-EE52-4294-A9A1-C8076DFCF976}" type="presParOf" srcId="{B23D7FF7-A4B4-436F-97FA-80B52C00FF50}" destId="{5E246B20-6051-42FD-8F88-73BD5932C325}" srcOrd="1" destOrd="0" presId="urn:microsoft.com/office/officeart/2005/8/layout/hList9"/>
    <dgm:cxn modelId="{18767982-CBD7-4683-A94B-2BC25E90AE70}" type="presParOf" srcId="{5E246B20-6051-42FD-8F88-73BD5932C325}" destId="{FE56F532-7087-4994-8089-54FDC87EEE78}" srcOrd="0" destOrd="0" presId="urn:microsoft.com/office/officeart/2005/8/layout/hList9"/>
    <dgm:cxn modelId="{60D0D24E-DE2C-498F-99A9-4E7D36C7A0A8}" type="presParOf" srcId="{5E246B20-6051-42FD-8F88-73BD5932C325}" destId="{2EF1E6CB-1DA6-437C-BBA5-AF38730D1229}" srcOrd="1" destOrd="0" presId="urn:microsoft.com/office/officeart/2005/8/layout/hList9"/>
    <dgm:cxn modelId="{CD88CFC0-E64B-420E-8439-A46C16C246FD}" type="presParOf" srcId="{BBA8186C-3551-4DBE-BEB9-E4709AE19771}" destId="{D5A2092F-B1C1-424B-AC7B-ADFBFCAFAF7F}" srcOrd="2" destOrd="0" presId="urn:microsoft.com/office/officeart/2005/8/layout/hList9"/>
    <dgm:cxn modelId="{AC2ECDFA-37FD-4300-A964-6C5AD3EEDC6E}" type="presParOf" srcId="{BBA8186C-3551-4DBE-BEB9-E4709AE19771}" destId="{13D808B6-38D3-4FC7-AC7D-8D247E7294CD}" srcOrd="3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D4F8426-D6F1-43CC-9073-611194C3FB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E899B9-431B-4912-BF08-E5758041EF78}">
      <dgm:prSet/>
      <dgm:spPr/>
      <dgm:t>
        <a:bodyPr/>
        <a:lstStyle/>
        <a:p>
          <a:pPr algn="just"/>
          <a:r>
            <a:rPr lang="sr-Cyrl-RS" smtClean="0">
              <a:solidFill>
                <a:schemeClr val="bg1"/>
              </a:solidFill>
            </a:rPr>
            <a:t>Да се покрене иницијатива да се апотеке, здравственe установе у којима се обавља фармацеутска здравствена делатност на примарном нивоу у складу са Законом о здравственој заштити, региструју за обављање фармацеутске здравствене делатности као претежне делатности (регистроване су код надлежних судова као трговина на мало фармацеутским производима у специјализованим продавницама – апотекама)</a:t>
          </a:r>
        </a:p>
      </dgm:t>
    </dgm:pt>
    <dgm:pt modelId="{5B6E9AC3-A569-44CC-A0FF-968DACC33D46}" type="parTrans" cxnId="{BAB944AA-B45A-48EF-90E4-7098CCF69E89}">
      <dgm:prSet/>
      <dgm:spPr/>
      <dgm:t>
        <a:bodyPr/>
        <a:lstStyle/>
        <a:p>
          <a:endParaRPr lang="en-US"/>
        </a:p>
      </dgm:t>
    </dgm:pt>
    <dgm:pt modelId="{6593EE21-9FDD-4D2B-BF68-47620F07E2FA}" type="sibTrans" cxnId="{BAB944AA-B45A-48EF-90E4-7098CCF69E89}">
      <dgm:prSet/>
      <dgm:spPr/>
      <dgm:t>
        <a:bodyPr/>
        <a:lstStyle/>
        <a:p>
          <a:endParaRPr lang="en-US"/>
        </a:p>
      </dgm:t>
    </dgm:pt>
    <dgm:pt modelId="{C6EE69EF-E076-4FDD-AD05-D826DB758DBF}" type="pres">
      <dgm:prSet presAssocID="{ED4F8426-D6F1-43CC-9073-611194C3FB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A250D5-E904-4E39-B209-768E11DB2F6C}" type="pres">
      <dgm:prSet presAssocID="{4CE899B9-431B-4912-BF08-E5758041EF78}" presName="parentText" presStyleLbl="node1" presStyleIdx="0" presStyleCnt="1" custScaleY="556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4C657-DC48-4A71-849F-1B8A2A8D61D9}" type="presOf" srcId="{ED4F8426-D6F1-43CC-9073-611194C3FBB1}" destId="{C6EE69EF-E076-4FDD-AD05-D826DB758DBF}" srcOrd="0" destOrd="0" presId="urn:microsoft.com/office/officeart/2005/8/layout/vList2"/>
    <dgm:cxn modelId="{BAB944AA-B45A-48EF-90E4-7098CCF69E89}" srcId="{ED4F8426-D6F1-43CC-9073-611194C3FBB1}" destId="{4CE899B9-431B-4912-BF08-E5758041EF78}" srcOrd="0" destOrd="0" parTransId="{5B6E9AC3-A569-44CC-A0FF-968DACC33D46}" sibTransId="{6593EE21-9FDD-4D2B-BF68-47620F07E2FA}"/>
    <dgm:cxn modelId="{C1AF278C-3EF1-4233-9912-ABF063B23F0A}" type="presOf" srcId="{4CE899B9-431B-4912-BF08-E5758041EF78}" destId="{84A250D5-E904-4E39-B209-768E11DB2F6C}" srcOrd="0" destOrd="0" presId="urn:microsoft.com/office/officeart/2005/8/layout/vList2"/>
    <dgm:cxn modelId="{631A535C-7502-469B-9387-8DE61B0D0C57}" type="presParOf" srcId="{C6EE69EF-E076-4FDD-AD05-D826DB758DBF}" destId="{84A250D5-E904-4E39-B209-768E11DB2F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04E460-8A52-4406-B4A6-F09227B022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9795EF-E4AC-404D-ABA8-52C07FD1B832}">
      <dgm:prSet phldrT="[Text]" custT="1"/>
      <dgm:spPr/>
      <dgm:t>
        <a:bodyPr/>
        <a:lstStyle/>
        <a:p>
          <a:pPr algn="just"/>
          <a:r>
            <a:rPr lang="sr-Cyrl-RS" sz="2200" smtClean="0">
              <a:solidFill>
                <a:schemeClr val="tx2">
                  <a:lumMod val="60000"/>
                  <a:lumOff val="40000"/>
                </a:schemeClr>
              </a:solidFill>
            </a:rPr>
            <a:t>Здравствене установе, према извештају Управе за трезор, у вези са поштовањем рокова за измиривање обавеза према добављачима, у складу са Законом о роковима измирења новчаних обавеза у комерцијалним трансакцијама, показују знатну задуженост</a:t>
          </a:r>
          <a:r>
            <a:rPr lang="sr-Cyrl-RS" sz="2000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(неизмирене обавезе у комерцијалним трансакцијама сектора здравства на дан </a:t>
          </a:r>
          <a:r>
            <a:rPr lang="sr-Latn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23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.</a:t>
          </a:r>
          <a:r>
            <a:rPr lang="sr-Latn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6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.2016. износе </a:t>
          </a:r>
          <a:r>
            <a:rPr lang="sr-Latn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9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,</a:t>
          </a:r>
          <a:r>
            <a:rPr lang="sr-Latn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2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 милијард</a:t>
          </a:r>
          <a:r>
            <a:rPr lang="sr-Latn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e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 динара</a:t>
          </a:r>
          <a:r>
            <a:rPr lang="sr-Latn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,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 а број неизмирених обавеза је 18</a:t>
          </a:r>
          <a:r>
            <a:rPr lang="sr-Latn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9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.</a:t>
          </a:r>
          <a:r>
            <a:rPr lang="sr-Latn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159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. Код једне апотеке утврђено је да постоје прекорачења рокова у измирењу новчаних обавеза у комерцијалним трансакцијама од 1319 дана, док</a:t>
          </a:r>
          <a:r>
            <a:rPr lang="sr-Latn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sr-Cyrl-RS" sz="2000" i="1" smtClean="0">
              <a:solidFill>
                <a:schemeClr val="tx2">
                  <a:lumMod val="60000"/>
                  <a:lumOff val="40000"/>
                </a:schemeClr>
              </a:solidFill>
            </a:rPr>
            <a:t>потенцијалне обавезе по основу накнаде за кашњење у испуњавању новчаних обавеза у складу са Законом о РИНО износе 208.700 хиљада динара</a:t>
          </a:r>
          <a:r>
            <a:rPr lang="sr-Cyrl-RS" sz="2000" smtClean="0">
              <a:solidFill>
                <a:schemeClr val="tx2">
                  <a:lumMod val="60000"/>
                  <a:lumOff val="40000"/>
                </a:schemeClr>
              </a:solidFill>
            </a:rPr>
            <a:t>)</a:t>
          </a:r>
          <a:endParaRPr lang="en-US" sz="1400">
            <a:solidFill>
              <a:srgbClr val="FF0000"/>
            </a:solidFill>
          </a:endParaRPr>
        </a:p>
      </dgm:t>
    </dgm:pt>
    <dgm:pt modelId="{69B60F5B-B330-427E-AAF7-E28D7A3B8A63}" type="parTrans" cxnId="{6382E206-C78F-44B2-8B0D-61E2B28B77E1}">
      <dgm:prSet/>
      <dgm:spPr/>
      <dgm:t>
        <a:bodyPr/>
        <a:lstStyle/>
        <a:p>
          <a:endParaRPr lang="en-US"/>
        </a:p>
      </dgm:t>
    </dgm:pt>
    <dgm:pt modelId="{98A39BAE-5BE2-4EF4-AAB9-E4789F4E605D}" type="sibTrans" cxnId="{6382E206-C78F-44B2-8B0D-61E2B28B77E1}">
      <dgm:prSet/>
      <dgm:spPr/>
      <dgm:t>
        <a:bodyPr/>
        <a:lstStyle/>
        <a:p>
          <a:endParaRPr lang="en-US"/>
        </a:p>
      </dgm:t>
    </dgm:pt>
    <dgm:pt modelId="{C31D2B29-F6B6-46AC-8A9C-BCA78F14430A}">
      <dgm:prSet phldrT="[Text]" custT="1"/>
      <dgm:spPr/>
      <dgm:t>
        <a:bodyPr/>
        <a:lstStyle/>
        <a:p>
          <a:pPr algn="just"/>
          <a:r>
            <a:rPr lang="sr-Cyrl-RS" sz="2200" b="1" cap="none" spc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Поштовање рокова плаћања у складу са Законом био је један од критеријума за одабир субјеката ревизије за Програм ревизије за 2016. годину</a:t>
          </a:r>
          <a:endParaRPr lang="en-US" sz="2200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1339760-2132-4469-BDB2-48D9C9858462}" type="parTrans" cxnId="{219A7A5E-91A7-4A71-B7CC-8A596A72BCC5}">
      <dgm:prSet/>
      <dgm:spPr/>
      <dgm:t>
        <a:bodyPr/>
        <a:lstStyle/>
        <a:p>
          <a:endParaRPr lang="en-US"/>
        </a:p>
      </dgm:t>
    </dgm:pt>
    <dgm:pt modelId="{230E90BA-1709-498D-99BD-EBBA3CFF7D65}" type="sibTrans" cxnId="{219A7A5E-91A7-4A71-B7CC-8A596A72BCC5}">
      <dgm:prSet/>
      <dgm:spPr/>
      <dgm:t>
        <a:bodyPr/>
        <a:lstStyle/>
        <a:p>
          <a:endParaRPr lang="en-US"/>
        </a:p>
      </dgm:t>
    </dgm:pt>
    <dgm:pt modelId="{38EB6C31-58F5-4F5A-A4CF-3E8BAA78CE8F}">
      <dgm:prSet phldrT="[Text]" phldr="1"/>
      <dgm:spPr/>
      <dgm:t>
        <a:bodyPr/>
        <a:lstStyle/>
        <a:p>
          <a:endParaRPr lang="en-US"/>
        </a:p>
      </dgm:t>
    </dgm:pt>
    <dgm:pt modelId="{CED59587-C289-42A2-A6A6-AA187CF49006}" type="sibTrans" cxnId="{566C765E-C518-4A2B-BA79-D2867CE6F404}">
      <dgm:prSet/>
      <dgm:spPr/>
      <dgm:t>
        <a:bodyPr/>
        <a:lstStyle/>
        <a:p>
          <a:endParaRPr lang="en-US"/>
        </a:p>
      </dgm:t>
    </dgm:pt>
    <dgm:pt modelId="{6AE6F6C8-3571-4CC4-A3C9-39AAE8F24222}" type="parTrans" cxnId="{566C765E-C518-4A2B-BA79-D2867CE6F404}">
      <dgm:prSet/>
      <dgm:spPr/>
      <dgm:t>
        <a:bodyPr/>
        <a:lstStyle/>
        <a:p>
          <a:endParaRPr lang="en-US"/>
        </a:p>
      </dgm:t>
    </dgm:pt>
    <dgm:pt modelId="{110CD74F-9EC0-482A-AA55-64572C3E2BDE}" type="pres">
      <dgm:prSet presAssocID="{6004E460-8A52-4406-B4A6-F09227B022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FEECAC-E760-4824-8CE6-2EBD3A00163E}" type="pres">
      <dgm:prSet presAssocID="{38EB6C31-58F5-4F5A-A4CF-3E8BAA78CE8F}" presName="thickLine" presStyleLbl="alignNode1" presStyleIdx="0" presStyleCnt="1"/>
      <dgm:spPr/>
    </dgm:pt>
    <dgm:pt modelId="{D8F9E6CF-F815-4851-8461-6B73B944C564}" type="pres">
      <dgm:prSet presAssocID="{38EB6C31-58F5-4F5A-A4CF-3E8BAA78CE8F}" presName="horz1" presStyleCnt="0"/>
      <dgm:spPr/>
    </dgm:pt>
    <dgm:pt modelId="{9416AF28-2937-4C93-ABE0-D9CF33ED0916}" type="pres">
      <dgm:prSet presAssocID="{38EB6C31-58F5-4F5A-A4CF-3E8BAA78CE8F}" presName="tx1" presStyleLbl="revTx" presStyleIdx="0" presStyleCnt="3"/>
      <dgm:spPr/>
      <dgm:t>
        <a:bodyPr/>
        <a:lstStyle/>
        <a:p>
          <a:endParaRPr lang="en-US"/>
        </a:p>
      </dgm:t>
    </dgm:pt>
    <dgm:pt modelId="{A44B1169-2FBE-4A48-8E65-79D3913C3F12}" type="pres">
      <dgm:prSet presAssocID="{38EB6C31-58F5-4F5A-A4CF-3E8BAA78CE8F}" presName="vert1" presStyleCnt="0"/>
      <dgm:spPr/>
    </dgm:pt>
    <dgm:pt modelId="{2E46ECCF-D532-4D8E-8AAF-C36630C55C8B}" type="pres">
      <dgm:prSet presAssocID="{D29795EF-E4AC-404D-ABA8-52C07FD1B832}" presName="vertSpace2a" presStyleCnt="0"/>
      <dgm:spPr/>
    </dgm:pt>
    <dgm:pt modelId="{06C66588-3A6A-48A7-A3A9-7FF21F1FD5B9}" type="pres">
      <dgm:prSet presAssocID="{D29795EF-E4AC-404D-ABA8-52C07FD1B832}" presName="horz2" presStyleCnt="0"/>
      <dgm:spPr/>
    </dgm:pt>
    <dgm:pt modelId="{4E745BFB-D5A4-4A58-9E53-ACBE66894DD2}" type="pres">
      <dgm:prSet presAssocID="{D29795EF-E4AC-404D-ABA8-52C07FD1B832}" presName="horzSpace2" presStyleCnt="0"/>
      <dgm:spPr/>
    </dgm:pt>
    <dgm:pt modelId="{3D4CB0D0-0EB3-42FF-A4C5-1998ED81D415}" type="pres">
      <dgm:prSet presAssocID="{D29795EF-E4AC-404D-ABA8-52C07FD1B832}" presName="tx2" presStyleLbl="revTx" presStyleIdx="1" presStyleCnt="3" custScaleX="112203" custScaleY="112940"/>
      <dgm:spPr/>
      <dgm:t>
        <a:bodyPr/>
        <a:lstStyle/>
        <a:p>
          <a:endParaRPr lang="en-US"/>
        </a:p>
      </dgm:t>
    </dgm:pt>
    <dgm:pt modelId="{1DAEF967-AB87-4C92-90E9-865AF7192224}" type="pres">
      <dgm:prSet presAssocID="{D29795EF-E4AC-404D-ABA8-52C07FD1B832}" presName="vert2" presStyleCnt="0"/>
      <dgm:spPr/>
    </dgm:pt>
    <dgm:pt modelId="{9E2A0647-559E-4599-86FC-5C032D5F4C8E}" type="pres">
      <dgm:prSet presAssocID="{D29795EF-E4AC-404D-ABA8-52C07FD1B832}" presName="thinLine2b" presStyleLbl="callout" presStyleIdx="0" presStyleCnt="2" custLinFactY="100000" custLinFactNeighborX="748" custLinFactNeighborY="128916"/>
      <dgm:spPr/>
    </dgm:pt>
    <dgm:pt modelId="{72DD451B-5648-43F9-8F5A-9B446827F8E6}" type="pres">
      <dgm:prSet presAssocID="{D29795EF-E4AC-404D-ABA8-52C07FD1B832}" presName="vertSpace2b" presStyleCnt="0"/>
      <dgm:spPr/>
    </dgm:pt>
    <dgm:pt modelId="{97D8288E-5409-426E-9802-FD11EA41DE4C}" type="pres">
      <dgm:prSet presAssocID="{C31D2B29-F6B6-46AC-8A9C-BCA78F14430A}" presName="horz2" presStyleCnt="0"/>
      <dgm:spPr/>
    </dgm:pt>
    <dgm:pt modelId="{2EF3E21A-7CBD-4513-B05A-2154BE5DBEA2}" type="pres">
      <dgm:prSet presAssocID="{C31D2B29-F6B6-46AC-8A9C-BCA78F14430A}" presName="horzSpace2" presStyleCnt="0"/>
      <dgm:spPr/>
    </dgm:pt>
    <dgm:pt modelId="{258339E4-F218-43A3-8F2C-5FF485E65AFF}" type="pres">
      <dgm:prSet presAssocID="{C31D2B29-F6B6-46AC-8A9C-BCA78F14430A}" presName="tx2" presStyleLbl="revTx" presStyleIdx="2" presStyleCnt="3" custScaleX="120383" custScaleY="38863" custLinFactNeighborX="-169" custLinFactNeighborY="10659"/>
      <dgm:spPr/>
      <dgm:t>
        <a:bodyPr/>
        <a:lstStyle/>
        <a:p>
          <a:endParaRPr lang="en-US"/>
        </a:p>
      </dgm:t>
    </dgm:pt>
    <dgm:pt modelId="{2FDF2828-87A1-4BA4-BB01-C20BE4925363}" type="pres">
      <dgm:prSet presAssocID="{C31D2B29-F6B6-46AC-8A9C-BCA78F14430A}" presName="vert2" presStyleCnt="0"/>
      <dgm:spPr/>
    </dgm:pt>
    <dgm:pt modelId="{0BE4BE67-58B3-49C7-9AD7-F97DBA858FDE}" type="pres">
      <dgm:prSet presAssocID="{C31D2B29-F6B6-46AC-8A9C-BCA78F14430A}" presName="thinLine2b" presStyleLbl="callout" presStyleIdx="1" presStyleCnt="2"/>
      <dgm:spPr/>
    </dgm:pt>
    <dgm:pt modelId="{84532199-4C29-4FBC-BB30-662F717D6046}" type="pres">
      <dgm:prSet presAssocID="{C31D2B29-F6B6-46AC-8A9C-BCA78F14430A}" presName="vertSpace2b" presStyleCnt="0"/>
      <dgm:spPr/>
    </dgm:pt>
  </dgm:ptLst>
  <dgm:cxnLst>
    <dgm:cxn modelId="{C4E14D25-344A-49EA-B6C8-C2220AF2BA1D}" type="presOf" srcId="{C31D2B29-F6B6-46AC-8A9C-BCA78F14430A}" destId="{258339E4-F218-43A3-8F2C-5FF485E65AFF}" srcOrd="0" destOrd="0" presId="urn:microsoft.com/office/officeart/2008/layout/LinedList"/>
    <dgm:cxn modelId="{62F37715-2109-447B-ABA7-AE3BD07C2BBC}" type="presOf" srcId="{38EB6C31-58F5-4F5A-A4CF-3E8BAA78CE8F}" destId="{9416AF28-2937-4C93-ABE0-D9CF33ED0916}" srcOrd="0" destOrd="0" presId="urn:microsoft.com/office/officeart/2008/layout/LinedList"/>
    <dgm:cxn modelId="{566C765E-C518-4A2B-BA79-D2867CE6F404}" srcId="{6004E460-8A52-4406-B4A6-F09227B022D3}" destId="{38EB6C31-58F5-4F5A-A4CF-3E8BAA78CE8F}" srcOrd="0" destOrd="0" parTransId="{6AE6F6C8-3571-4CC4-A3C9-39AAE8F24222}" sibTransId="{CED59587-C289-42A2-A6A6-AA187CF49006}"/>
    <dgm:cxn modelId="{6382E206-C78F-44B2-8B0D-61E2B28B77E1}" srcId="{38EB6C31-58F5-4F5A-A4CF-3E8BAA78CE8F}" destId="{D29795EF-E4AC-404D-ABA8-52C07FD1B832}" srcOrd="0" destOrd="0" parTransId="{69B60F5B-B330-427E-AAF7-E28D7A3B8A63}" sibTransId="{98A39BAE-5BE2-4EF4-AAB9-E4789F4E605D}"/>
    <dgm:cxn modelId="{0CAE2345-0BB1-4814-B4B0-49D36FE179BE}" type="presOf" srcId="{D29795EF-E4AC-404D-ABA8-52C07FD1B832}" destId="{3D4CB0D0-0EB3-42FF-A4C5-1998ED81D415}" srcOrd="0" destOrd="0" presId="urn:microsoft.com/office/officeart/2008/layout/LinedList"/>
    <dgm:cxn modelId="{219A7A5E-91A7-4A71-B7CC-8A596A72BCC5}" srcId="{38EB6C31-58F5-4F5A-A4CF-3E8BAA78CE8F}" destId="{C31D2B29-F6B6-46AC-8A9C-BCA78F14430A}" srcOrd="1" destOrd="0" parTransId="{F1339760-2132-4469-BDB2-48D9C9858462}" sibTransId="{230E90BA-1709-498D-99BD-EBBA3CFF7D65}"/>
    <dgm:cxn modelId="{BB6A0BD4-9037-4117-B1E8-E29FD813FD23}" type="presOf" srcId="{6004E460-8A52-4406-B4A6-F09227B022D3}" destId="{110CD74F-9EC0-482A-AA55-64572C3E2BDE}" srcOrd="0" destOrd="0" presId="urn:microsoft.com/office/officeart/2008/layout/LinedList"/>
    <dgm:cxn modelId="{6871A894-716A-4C11-A00D-F91E1A0C06FE}" type="presParOf" srcId="{110CD74F-9EC0-482A-AA55-64572C3E2BDE}" destId="{EAFEECAC-E760-4824-8CE6-2EBD3A00163E}" srcOrd="0" destOrd="0" presId="urn:microsoft.com/office/officeart/2008/layout/LinedList"/>
    <dgm:cxn modelId="{5FEDC02D-C2B5-4864-956E-0AC5958B0672}" type="presParOf" srcId="{110CD74F-9EC0-482A-AA55-64572C3E2BDE}" destId="{D8F9E6CF-F815-4851-8461-6B73B944C564}" srcOrd="1" destOrd="0" presId="urn:microsoft.com/office/officeart/2008/layout/LinedList"/>
    <dgm:cxn modelId="{551BEF92-560A-4036-9336-9BB690B14B7F}" type="presParOf" srcId="{D8F9E6CF-F815-4851-8461-6B73B944C564}" destId="{9416AF28-2937-4C93-ABE0-D9CF33ED0916}" srcOrd="0" destOrd="0" presId="urn:microsoft.com/office/officeart/2008/layout/LinedList"/>
    <dgm:cxn modelId="{C0975AE0-D4EE-4D26-8BAD-B34D9A94CA54}" type="presParOf" srcId="{D8F9E6CF-F815-4851-8461-6B73B944C564}" destId="{A44B1169-2FBE-4A48-8E65-79D3913C3F12}" srcOrd="1" destOrd="0" presId="urn:microsoft.com/office/officeart/2008/layout/LinedList"/>
    <dgm:cxn modelId="{3FAD004D-3932-4308-8B10-F22C0B6B039E}" type="presParOf" srcId="{A44B1169-2FBE-4A48-8E65-79D3913C3F12}" destId="{2E46ECCF-D532-4D8E-8AAF-C36630C55C8B}" srcOrd="0" destOrd="0" presId="urn:microsoft.com/office/officeart/2008/layout/LinedList"/>
    <dgm:cxn modelId="{6FE6F8C2-A6B6-4557-9F72-88E7DB53FAD0}" type="presParOf" srcId="{A44B1169-2FBE-4A48-8E65-79D3913C3F12}" destId="{06C66588-3A6A-48A7-A3A9-7FF21F1FD5B9}" srcOrd="1" destOrd="0" presId="urn:microsoft.com/office/officeart/2008/layout/LinedList"/>
    <dgm:cxn modelId="{1C1E659B-E7D6-4C47-9433-8068ED1B1063}" type="presParOf" srcId="{06C66588-3A6A-48A7-A3A9-7FF21F1FD5B9}" destId="{4E745BFB-D5A4-4A58-9E53-ACBE66894DD2}" srcOrd="0" destOrd="0" presId="urn:microsoft.com/office/officeart/2008/layout/LinedList"/>
    <dgm:cxn modelId="{C5F32C6D-173C-49AA-AF1A-313B20D024B7}" type="presParOf" srcId="{06C66588-3A6A-48A7-A3A9-7FF21F1FD5B9}" destId="{3D4CB0D0-0EB3-42FF-A4C5-1998ED81D415}" srcOrd="1" destOrd="0" presId="urn:microsoft.com/office/officeart/2008/layout/LinedList"/>
    <dgm:cxn modelId="{DEF0BB34-90CA-4840-AF3C-7E58E7003593}" type="presParOf" srcId="{06C66588-3A6A-48A7-A3A9-7FF21F1FD5B9}" destId="{1DAEF967-AB87-4C92-90E9-865AF7192224}" srcOrd="2" destOrd="0" presId="urn:microsoft.com/office/officeart/2008/layout/LinedList"/>
    <dgm:cxn modelId="{C5FFC6D3-7D4E-42D8-8A8C-3F8E87EA189C}" type="presParOf" srcId="{A44B1169-2FBE-4A48-8E65-79D3913C3F12}" destId="{9E2A0647-559E-4599-86FC-5C032D5F4C8E}" srcOrd="2" destOrd="0" presId="urn:microsoft.com/office/officeart/2008/layout/LinedList"/>
    <dgm:cxn modelId="{FB32FEE6-F0C9-4B18-B0A1-1922A6F19615}" type="presParOf" srcId="{A44B1169-2FBE-4A48-8E65-79D3913C3F12}" destId="{72DD451B-5648-43F9-8F5A-9B446827F8E6}" srcOrd="3" destOrd="0" presId="urn:microsoft.com/office/officeart/2008/layout/LinedList"/>
    <dgm:cxn modelId="{BDDC049C-A9F0-4E1A-9A98-2609BDC09035}" type="presParOf" srcId="{A44B1169-2FBE-4A48-8E65-79D3913C3F12}" destId="{97D8288E-5409-426E-9802-FD11EA41DE4C}" srcOrd="4" destOrd="0" presId="urn:microsoft.com/office/officeart/2008/layout/LinedList"/>
    <dgm:cxn modelId="{C8A9A1EF-9F21-4909-A5F6-6927F0F49C7C}" type="presParOf" srcId="{97D8288E-5409-426E-9802-FD11EA41DE4C}" destId="{2EF3E21A-7CBD-4513-B05A-2154BE5DBEA2}" srcOrd="0" destOrd="0" presId="urn:microsoft.com/office/officeart/2008/layout/LinedList"/>
    <dgm:cxn modelId="{23F9C158-A83A-4B0E-8F77-83A0E9F7493A}" type="presParOf" srcId="{97D8288E-5409-426E-9802-FD11EA41DE4C}" destId="{258339E4-F218-43A3-8F2C-5FF485E65AFF}" srcOrd="1" destOrd="0" presId="urn:microsoft.com/office/officeart/2008/layout/LinedList"/>
    <dgm:cxn modelId="{BC813183-1E41-47DC-8F1A-E8B1687D2DBB}" type="presParOf" srcId="{97D8288E-5409-426E-9802-FD11EA41DE4C}" destId="{2FDF2828-87A1-4BA4-BB01-C20BE4925363}" srcOrd="2" destOrd="0" presId="urn:microsoft.com/office/officeart/2008/layout/LinedList"/>
    <dgm:cxn modelId="{81A53E82-BB30-4A81-BE2B-F87A5711E87E}" type="presParOf" srcId="{A44B1169-2FBE-4A48-8E65-79D3913C3F12}" destId="{0BE4BE67-58B3-49C7-9AD7-F97DBA858FDE}" srcOrd="5" destOrd="0" presId="urn:microsoft.com/office/officeart/2008/layout/LinedList"/>
    <dgm:cxn modelId="{525700F3-A9C4-42A9-B9DB-E8687D166721}" type="presParOf" srcId="{A44B1169-2FBE-4A48-8E65-79D3913C3F12}" destId="{84532199-4C29-4FBC-BB30-662F717D6046}" srcOrd="6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96F0A-D982-4CBA-BC3C-AC02D1ABFA7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F35977-6D5B-44F1-BCDC-A217FDCBA4B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400" dirty="0" smtClean="0">
              <a:solidFill>
                <a:schemeClr val="tx2"/>
              </a:solidFill>
            </a:rPr>
            <a:t>Буџет Републике Србије</a:t>
          </a:r>
          <a:endParaRPr lang="en-US" sz="1400" dirty="0"/>
        </a:p>
      </dgm:t>
    </dgm:pt>
    <dgm:pt modelId="{7B9449C8-D8FE-46D5-9E11-3D9F5EA87C95}" type="parTrans" cxnId="{920C8D50-61FD-4E7F-8EDF-002C268410BE}">
      <dgm:prSet/>
      <dgm:spPr/>
      <dgm:t>
        <a:bodyPr/>
        <a:lstStyle/>
        <a:p>
          <a:endParaRPr lang="en-US"/>
        </a:p>
      </dgm:t>
    </dgm:pt>
    <dgm:pt modelId="{99D21ED2-2255-4D8D-8EC0-C71ECC033795}" type="sibTrans" cxnId="{920C8D50-61FD-4E7F-8EDF-002C268410BE}">
      <dgm:prSet/>
      <dgm:spPr/>
      <dgm:t>
        <a:bodyPr/>
        <a:lstStyle/>
        <a:p>
          <a:endParaRPr lang="en-US"/>
        </a:p>
      </dgm:t>
    </dgm:pt>
    <dgm:pt modelId="{760058D6-B886-4D1C-95EC-6BF2EBB2BF7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400" dirty="0" smtClean="0">
              <a:solidFill>
                <a:schemeClr val="tx2"/>
              </a:solidFill>
            </a:rPr>
            <a:t>Организације обавезног </a:t>
          </a:r>
          <a:r>
            <a:rPr lang="sr-Cyrl-RS" sz="1400" smtClean="0">
              <a:solidFill>
                <a:schemeClr val="tx2"/>
              </a:solidFill>
            </a:rPr>
            <a:t>социјалног осигурања и корисници средстава  РФЗО</a:t>
          </a:r>
          <a:endParaRPr lang="en-US" sz="1400" dirty="0"/>
        </a:p>
      </dgm:t>
    </dgm:pt>
    <dgm:pt modelId="{14589261-250E-4E3C-B5FE-849D561754D0}" type="parTrans" cxnId="{A261C378-2FCA-436A-9DAE-D6B895F68D07}">
      <dgm:prSet/>
      <dgm:spPr/>
      <dgm:t>
        <a:bodyPr/>
        <a:lstStyle/>
        <a:p>
          <a:endParaRPr lang="en-US"/>
        </a:p>
      </dgm:t>
    </dgm:pt>
    <dgm:pt modelId="{72AFAD7C-AD28-4DA9-9798-A42CC5D7B800}" type="sibTrans" cxnId="{A261C378-2FCA-436A-9DAE-D6B895F68D07}">
      <dgm:prSet/>
      <dgm:spPr/>
      <dgm:t>
        <a:bodyPr/>
        <a:lstStyle/>
        <a:p>
          <a:endParaRPr lang="en-US"/>
        </a:p>
      </dgm:t>
    </dgm:pt>
    <dgm:pt modelId="{7A6DD27E-4E43-46C8-BAFB-26F85263F40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400" dirty="0" smtClean="0">
              <a:solidFill>
                <a:schemeClr val="tx2"/>
              </a:solidFill>
            </a:rPr>
            <a:t>Одговарајући број јединица локалне самоуправе</a:t>
          </a:r>
          <a:endParaRPr lang="en-US" sz="1400" dirty="0"/>
        </a:p>
      </dgm:t>
    </dgm:pt>
    <dgm:pt modelId="{2D764445-D3E1-44F0-9B7D-002EAB3F7170}" type="parTrans" cxnId="{FF6992FF-71E7-4572-8F91-B8E44CDBAB39}">
      <dgm:prSet/>
      <dgm:spPr/>
      <dgm:t>
        <a:bodyPr/>
        <a:lstStyle/>
        <a:p>
          <a:endParaRPr lang="en-US"/>
        </a:p>
      </dgm:t>
    </dgm:pt>
    <dgm:pt modelId="{508D0490-E634-4C5C-B7A3-96241A86F7D2}" type="sibTrans" cxnId="{FF6992FF-71E7-4572-8F91-B8E44CDBAB39}">
      <dgm:prSet/>
      <dgm:spPr/>
      <dgm:t>
        <a:bodyPr/>
        <a:lstStyle/>
        <a:p>
          <a:endParaRPr lang="en-US"/>
        </a:p>
      </dgm:t>
    </dgm:pt>
    <dgm:pt modelId="{C1AFF9F4-9C9B-42A7-A889-CD5457ACB10A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Latn-RS" sz="1400" noProof="0" dirty="0" smtClean="0">
              <a:solidFill>
                <a:schemeClr val="tx2"/>
              </a:solidFill>
            </a:rPr>
            <a:t>Народна банка Србије у делу пословања кој</a:t>
          </a:r>
          <a:r>
            <a:rPr lang="sr-Cyrl-RS" sz="1400" noProof="0" dirty="0" smtClean="0">
              <a:solidFill>
                <a:schemeClr val="tx2"/>
              </a:solidFill>
            </a:rPr>
            <a:t>е</a:t>
          </a:r>
          <a:r>
            <a:rPr lang="sr-Latn-RS" sz="1400" noProof="0" dirty="0" smtClean="0">
              <a:solidFill>
                <a:schemeClr val="tx2"/>
              </a:solidFill>
            </a:rPr>
            <a:t> се односи на коришћење јавних средстава</a:t>
          </a:r>
          <a:endParaRPr lang="sr-Latn-RS" sz="1400" noProof="0" dirty="0"/>
        </a:p>
      </dgm:t>
    </dgm:pt>
    <dgm:pt modelId="{ECFFA7FC-6B16-4F61-8F81-001459614A37}" type="parTrans" cxnId="{4743DDAF-3076-4507-8680-445032B3870E}">
      <dgm:prSet/>
      <dgm:spPr/>
      <dgm:t>
        <a:bodyPr/>
        <a:lstStyle/>
        <a:p>
          <a:endParaRPr lang="en-US"/>
        </a:p>
      </dgm:t>
    </dgm:pt>
    <dgm:pt modelId="{E7100107-8EB0-42A6-9D0E-A79D3A8C4B36}" type="sibTrans" cxnId="{4743DDAF-3076-4507-8680-445032B3870E}">
      <dgm:prSet/>
      <dgm:spPr/>
      <dgm:t>
        <a:bodyPr/>
        <a:lstStyle/>
        <a:p>
          <a:endParaRPr lang="en-US"/>
        </a:p>
      </dgm:t>
    </dgm:pt>
    <dgm:pt modelId="{1D4D998F-4578-4B0C-9064-7764CFD7F39B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sz="1300" dirty="0" smtClean="0">
              <a:solidFill>
                <a:schemeClr val="tx2"/>
              </a:solidFill>
            </a:rPr>
            <a:t>Одговарајући број </a:t>
          </a:r>
          <a:r>
            <a:rPr lang="sr-Latn-RS" sz="1300" noProof="0" dirty="0" smtClean="0">
              <a:solidFill>
                <a:schemeClr val="tx2"/>
              </a:solidFill>
            </a:rPr>
            <a:t>јавних предузећа, привредних друштава и других правних лица које је основао директни, односно индиректни корисник јавних средстава и код којих има учешће у капиталу односно управљању</a:t>
          </a:r>
          <a:endParaRPr lang="sr-Latn-RS" sz="1300" noProof="0" dirty="0"/>
        </a:p>
      </dgm:t>
    </dgm:pt>
    <dgm:pt modelId="{5327CEA3-4BEF-4C7D-BCC4-643F49EA8315}" type="parTrans" cxnId="{84BF282F-AB2E-4B2C-AF56-F22CCD9BB82D}">
      <dgm:prSet/>
      <dgm:spPr/>
      <dgm:t>
        <a:bodyPr/>
        <a:lstStyle/>
        <a:p>
          <a:endParaRPr lang="en-US"/>
        </a:p>
      </dgm:t>
    </dgm:pt>
    <dgm:pt modelId="{D713C2CD-E114-48A9-9052-3B7EB437D445}" type="sibTrans" cxnId="{84BF282F-AB2E-4B2C-AF56-F22CCD9BB82D}">
      <dgm:prSet/>
      <dgm:spPr/>
      <dgm:t>
        <a:bodyPr/>
        <a:lstStyle/>
        <a:p>
          <a:endParaRPr lang="en-US"/>
        </a:p>
      </dgm:t>
    </dgm:pt>
    <dgm:pt modelId="{D705BA7C-3947-45F8-8A78-BD4D270C4EBA}" type="pres">
      <dgm:prSet presAssocID="{06996F0A-D982-4CBA-BC3C-AC02D1ABFA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61D90E-A81E-460C-B115-500B23511793}" type="pres">
      <dgm:prSet presAssocID="{06996F0A-D982-4CBA-BC3C-AC02D1ABFA70}" presName="fgShape" presStyleLbl="fgShp" presStyleIdx="0" presStyleCnt="1"/>
      <dgm:spPr/>
    </dgm:pt>
    <dgm:pt modelId="{59F941C7-33A0-47E3-AE9E-D0AC82119116}" type="pres">
      <dgm:prSet presAssocID="{06996F0A-D982-4CBA-BC3C-AC02D1ABFA70}" presName="linComp" presStyleCnt="0"/>
      <dgm:spPr/>
    </dgm:pt>
    <dgm:pt modelId="{7EA47412-BF56-4633-B9E9-4D2BC1F1AB41}" type="pres">
      <dgm:prSet presAssocID="{38F35977-6D5B-44F1-BCDC-A217FDCBA4B8}" presName="compNode" presStyleCnt="0"/>
      <dgm:spPr/>
    </dgm:pt>
    <dgm:pt modelId="{D94C8C56-1620-4BA6-BA24-96DAD976354E}" type="pres">
      <dgm:prSet presAssocID="{38F35977-6D5B-44F1-BCDC-A217FDCBA4B8}" presName="bkgdShape" presStyleLbl="node1" presStyleIdx="0" presStyleCnt="5"/>
      <dgm:spPr/>
      <dgm:t>
        <a:bodyPr/>
        <a:lstStyle/>
        <a:p>
          <a:endParaRPr lang="en-US"/>
        </a:p>
      </dgm:t>
    </dgm:pt>
    <dgm:pt modelId="{97F19E7F-D49B-4A07-8CEA-792AEDF9934D}" type="pres">
      <dgm:prSet presAssocID="{38F35977-6D5B-44F1-BCDC-A217FDCBA4B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44F68-7EA3-4BD2-A81D-C20F2580ABC7}" type="pres">
      <dgm:prSet presAssocID="{38F35977-6D5B-44F1-BCDC-A217FDCBA4B8}" presName="invisiNode" presStyleLbl="node1" presStyleIdx="0" presStyleCnt="5"/>
      <dgm:spPr/>
    </dgm:pt>
    <dgm:pt modelId="{705138E3-F76D-4F74-96C3-1AC5BBEC3FE5}" type="pres">
      <dgm:prSet presAssocID="{38F35977-6D5B-44F1-BCDC-A217FDCBA4B8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577269DE-6B58-47C9-84F1-9DACBE412197}" type="pres">
      <dgm:prSet presAssocID="{99D21ED2-2255-4D8D-8EC0-C71ECC0337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617F96-F233-4F83-92B3-A3467B9988EB}" type="pres">
      <dgm:prSet presAssocID="{760058D6-B886-4D1C-95EC-6BF2EBB2BF7F}" presName="compNode" presStyleCnt="0"/>
      <dgm:spPr/>
    </dgm:pt>
    <dgm:pt modelId="{D69A48C3-F4CC-49DE-94B8-57D7AE030235}" type="pres">
      <dgm:prSet presAssocID="{760058D6-B886-4D1C-95EC-6BF2EBB2BF7F}" presName="bkgdShape" presStyleLbl="node1" presStyleIdx="1" presStyleCnt="5"/>
      <dgm:spPr/>
      <dgm:t>
        <a:bodyPr/>
        <a:lstStyle/>
        <a:p>
          <a:endParaRPr lang="en-US"/>
        </a:p>
      </dgm:t>
    </dgm:pt>
    <dgm:pt modelId="{2279EC6F-F825-4ECA-A2E9-5D9F09720C2E}" type="pres">
      <dgm:prSet presAssocID="{760058D6-B886-4D1C-95EC-6BF2EBB2BF7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26694-C1D4-4E25-A0E8-5314C45CE231}" type="pres">
      <dgm:prSet presAssocID="{760058D6-B886-4D1C-95EC-6BF2EBB2BF7F}" presName="invisiNode" presStyleLbl="node1" presStyleIdx="1" presStyleCnt="5"/>
      <dgm:spPr/>
    </dgm:pt>
    <dgm:pt modelId="{88118EB9-F95F-43E8-89A4-88F746593438}" type="pres">
      <dgm:prSet presAssocID="{760058D6-B886-4D1C-95EC-6BF2EBB2BF7F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169ECB-CB66-445C-8C3C-1E6E8EFF9103}" type="pres">
      <dgm:prSet presAssocID="{72AFAD7C-AD28-4DA9-9798-A42CC5D7B80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A4896FA-CF4A-4386-9532-F53DB529252D}" type="pres">
      <dgm:prSet presAssocID="{7A6DD27E-4E43-46C8-BAFB-26F85263F40D}" presName="compNode" presStyleCnt="0"/>
      <dgm:spPr/>
    </dgm:pt>
    <dgm:pt modelId="{7DA71D2B-06E7-4253-8F0A-7A5C1176C6FD}" type="pres">
      <dgm:prSet presAssocID="{7A6DD27E-4E43-46C8-BAFB-26F85263F40D}" presName="bkgdShape" presStyleLbl="node1" presStyleIdx="2" presStyleCnt="5"/>
      <dgm:spPr/>
      <dgm:t>
        <a:bodyPr/>
        <a:lstStyle/>
        <a:p>
          <a:endParaRPr lang="en-US"/>
        </a:p>
      </dgm:t>
    </dgm:pt>
    <dgm:pt modelId="{CFD35F1B-7D0C-4EE2-A1D5-742D350824FC}" type="pres">
      <dgm:prSet presAssocID="{7A6DD27E-4E43-46C8-BAFB-26F85263F40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B64E5-625D-4D44-9313-829579C83BF8}" type="pres">
      <dgm:prSet presAssocID="{7A6DD27E-4E43-46C8-BAFB-26F85263F40D}" presName="invisiNode" presStyleLbl="node1" presStyleIdx="2" presStyleCnt="5"/>
      <dgm:spPr/>
    </dgm:pt>
    <dgm:pt modelId="{13302941-2B26-4AD5-81BD-7C00878CF5D3}" type="pres">
      <dgm:prSet presAssocID="{7A6DD27E-4E43-46C8-BAFB-26F85263F40D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25BD2AB-83CD-44AE-883D-A4F0C7293113}" type="pres">
      <dgm:prSet presAssocID="{508D0490-E634-4C5C-B7A3-96241A86F7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F13CB6-2286-41ED-B281-46EE03D2780D}" type="pres">
      <dgm:prSet presAssocID="{C1AFF9F4-9C9B-42A7-A889-CD5457ACB10A}" presName="compNode" presStyleCnt="0"/>
      <dgm:spPr/>
    </dgm:pt>
    <dgm:pt modelId="{D67CCC08-3FE0-4B78-8A48-194495B3BD55}" type="pres">
      <dgm:prSet presAssocID="{C1AFF9F4-9C9B-42A7-A889-CD5457ACB10A}" presName="bkgdShape" presStyleLbl="node1" presStyleIdx="3" presStyleCnt="5"/>
      <dgm:spPr/>
      <dgm:t>
        <a:bodyPr/>
        <a:lstStyle/>
        <a:p>
          <a:endParaRPr lang="en-US"/>
        </a:p>
      </dgm:t>
    </dgm:pt>
    <dgm:pt modelId="{DE2A76CC-849D-44C4-92E9-02D1C4B1A4E4}" type="pres">
      <dgm:prSet presAssocID="{C1AFF9F4-9C9B-42A7-A889-CD5457ACB10A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ACF5B-21D2-4419-805A-4FFA7CD70756}" type="pres">
      <dgm:prSet presAssocID="{C1AFF9F4-9C9B-42A7-A889-CD5457ACB10A}" presName="invisiNode" presStyleLbl="node1" presStyleIdx="3" presStyleCnt="5"/>
      <dgm:spPr/>
    </dgm:pt>
    <dgm:pt modelId="{DE141615-B62F-4715-97AC-5C4DCBC7B108}" type="pres">
      <dgm:prSet presAssocID="{C1AFF9F4-9C9B-42A7-A889-CD5457ACB10A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EB73C86B-0278-44B5-A130-DD02FEF8CE11}" type="pres">
      <dgm:prSet presAssocID="{E7100107-8EB0-42A6-9D0E-A79D3A8C4B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229293-A4F6-4822-8080-C68077698EDA}" type="pres">
      <dgm:prSet presAssocID="{1D4D998F-4578-4B0C-9064-7764CFD7F39B}" presName="compNode" presStyleCnt="0"/>
      <dgm:spPr/>
    </dgm:pt>
    <dgm:pt modelId="{5CAFE332-33F1-4898-9CB5-008EAB371977}" type="pres">
      <dgm:prSet presAssocID="{1D4D998F-4578-4B0C-9064-7764CFD7F39B}" presName="bkgdShape" presStyleLbl="node1" presStyleIdx="4" presStyleCnt="5"/>
      <dgm:spPr/>
      <dgm:t>
        <a:bodyPr/>
        <a:lstStyle/>
        <a:p>
          <a:endParaRPr lang="en-US"/>
        </a:p>
      </dgm:t>
    </dgm:pt>
    <dgm:pt modelId="{BCF47ABD-16C5-45B5-A220-E57EDF6C8DFE}" type="pres">
      <dgm:prSet presAssocID="{1D4D998F-4578-4B0C-9064-7764CFD7F39B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FE755-5EBC-4B7E-A9A5-EDFCC52262BC}" type="pres">
      <dgm:prSet presAssocID="{1D4D998F-4578-4B0C-9064-7764CFD7F39B}" presName="invisiNode" presStyleLbl="node1" presStyleIdx="4" presStyleCnt="5"/>
      <dgm:spPr/>
    </dgm:pt>
    <dgm:pt modelId="{5D109606-48C9-4ADC-9C11-C07805218CBD}" type="pres">
      <dgm:prSet presAssocID="{1D4D998F-4578-4B0C-9064-7764CFD7F39B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40CBBDFB-20D8-4BD6-90E2-C8467FD4CE43}" type="presOf" srcId="{C1AFF9F4-9C9B-42A7-A889-CD5457ACB10A}" destId="{D67CCC08-3FE0-4B78-8A48-194495B3BD55}" srcOrd="0" destOrd="0" presId="urn:microsoft.com/office/officeart/2005/8/layout/hList7"/>
    <dgm:cxn modelId="{BEF2D44A-7B8A-44D1-86AD-3B692A68B184}" type="presOf" srcId="{C1AFF9F4-9C9B-42A7-A889-CD5457ACB10A}" destId="{DE2A76CC-849D-44C4-92E9-02D1C4B1A4E4}" srcOrd="1" destOrd="0" presId="urn:microsoft.com/office/officeart/2005/8/layout/hList7"/>
    <dgm:cxn modelId="{F3884AD8-4F5C-4D80-9913-3DD9BDDDC8D5}" type="presOf" srcId="{1D4D998F-4578-4B0C-9064-7764CFD7F39B}" destId="{5CAFE332-33F1-4898-9CB5-008EAB371977}" srcOrd="0" destOrd="0" presId="urn:microsoft.com/office/officeart/2005/8/layout/hList7"/>
    <dgm:cxn modelId="{354F8CB3-8786-42DA-A9DE-7AB8CD273382}" type="presOf" srcId="{7A6DD27E-4E43-46C8-BAFB-26F85263F40D}" destId="{7DA71D2B-06E7-4253-8F0A-7A5C1176C6FD}" srcOrd="0" destOrd="0" presId="urn:microsoft.com/office/officeart/2005/8/layout/hList7"/>
    <dgm:cxn modelId="{B9A6ACDE-AC1A-4968-A2E4-747D98817468}" type="presOf" srcId="{72AFAD7C-AD28-4DA9-9798-A42CC5D7B800}" destId="{DA169ECB-CB66-445C-8C3C-1E6E8EFF9103}" srcOrd="0" destOrd="0" presId="urn:microsoft.com/office/officeart/2005/8/layout/hList7"/>
    <dgm:cxn modelId="{920C8D50-61FD-4E7F-8EDF-002C268410BE}" srcId="{06996F0A-D982-4CBA-BC3C-AC02D1ABFA70}" destId="{38F35977-6D5B-44F1-BCDC-A217FDCBA4B8}" srcOrd="0" destOrd="0" parTransId="{7B9449C8-D8FE-46D5-9E11-3D9F5EA87C95}" sibTransId="{99D21ED2-2255-4D8D-8EC0-C71ECC033795}"/>
    <dgm:cxn modelId="{CD70E8A9-6EF1-40A4-A28E-1ACE6BB6E5C5}" type="presOf" srcId="{1D4D998F-4578-4B0C-9064-7764CFD7F39B}" destId="{BCF47ABD-16C5-45B5-A220-E57EDF6C8DFE}" srcOrd="1" destOrd="0" presId="urn:microsoft.com/office/officeart/2005/8/layout/hList7"/>
    <dgm:cxn modelId="{8A8DADD9-9133-40E8-8FCF-374D7B91A1C1}" type="presOf" srcId="{508D0490-E634-4C5C-B7A3-96241A86F7D2}" destId="{325BD2AB-83CD-44AE-883D-A4F0C7293113}" srcOrd="0" destOrd="0" presId="urn:microsoft.com/office/officeart/2005/8/layout/hList7"/>
    <dgm:cxn modelId="{D911FF5A-68F2-4771-9789-068EDE5F41AF}" type="presOf" srcId="{E7100107-8EB0-42A6-9D0E-A79D3A8C4B36}" destId="{EB73C86B-0278-44B5-A130-DD02FEF8CE11}" srcOrd="0" destOrd="0" presId="urn:microsoft.com/office/officeart/2005/8/layout/hList7"/>
    <dgm:cxn modelId="{84BF282F-AB2E-4B2C-AF56-F22CCD9BB82D}" srcId="{06996F0A-D982-4CBA-BC3C-AC02D1ABFA70}" destId="{1D4D998F-4578-4B0C-9064-7764CFD7F39B}" srcOrd="4" destOrd="0" parTransId="{5327CEA3-4BEF-4C7D-BCC4-643F49EA8315}" sibTransId="{D713C2CD-E114-48A9-9052-3B7EB437D445}"/>
    <dgm:cxn modelId="{FF6992FF-71E7-4572-8F91-B8E44CDBAB39}" srcId="{06996F0A-D982-4CBA-BC3C-AC02D1ABFA70}" destId="{7A6DD27E-4E43-46C8-BAFB-26F85263F40D}" srcOrd="2" destOrd="0" parTransId="{2D764445-D3E1-44F0-9B7D-002EAB3F7170}" sibTransId="{508D0490-E634-4C5C-B7A3-96241A86F7D2}"/>
    <dgm:cxn modelId="{B42777D4-8923-425A-9B1F-D8152EFEFA3B}" type="presOf" srcId="{38F35977-6D5B-44F1-BCDC-A217FDCBA4B8}" destId="{D94C8C56-1620-4BA6-BA24-96DAD976354E}" srcOrd="0" destOrd="0" presId="urn:microsoft.com/office/officeart/2005/8/layout/hList7"/>
    <dgm:cxn modelId="{A261C378-2FCA-436A-9DAE-D6B895F68D07}" srcId="{06996F0A-D982-4CBA-BC3C-AC02D1ABFA70}" destId="{760058D6-B886-4D1C-95EC-6BF2EBB2BF7F}" srcOrd="1" destOrd="0" parTransId="{14589261-250E-4E3C-B5FE-849D561754D0}" sibTransId="{72AFAD7C-AD28-4DA9-9798-A42CC5D7B800}"/>
    <dgm:cxn modelId="{75F8DC19-31C7-4526-AD4A-0A47C2AEC60C}" type="presOf" srcId="{760058D6-B886-4D1C-95EC-6BF2EBB2BF7F}" destId="{D69A48C3-F4CC-49DE-94B8-57D7AE030235}" srcOrd="0" destOrd="0" presId="urn:microsoft.com/office/officeart/2005/8/layout/hList7"/>
    <dgm:cxn modelId="{185F7118-CB21-4E42-B995-23C69B5B3CF6}" type="presOf" srcId="{99D21ED2-2255-4D8D-8EC0-C71ECC033795}" destId="{577269DE-6B58-47C9-84F1-9DACBE412197}" srcOrd="0" destOrd="0" presId="urn:microsoft.com/office/officeart/2005/8/layout/hList7"/>
    <dgm:cxn modelId="{6B538BE6-CE76-46D1-9D7B-A09EA6701AF0}" type="presOf" srcId="{7A6DD27E-4E43-46C8-BAFB-26F85263F40D}" destId="{CFD35F1B-7D0C-4EE2-A1D5-742D350824FC}" srcOrd="1" destOrd="0" presId="urn:microsoft.com/office/officeart/2005/8/layout/hList7"/>
    <dgm:cxn modelId="{4B748FF1-4946-432B-9C31-AEEAA0F2CA38}" type="presOf" srcId="{06996F0A-D982-4CBA-BC3C-AC02D1ABFA70}" destId="{D705BA7C-3947-45F8-8A78-BD4D270C4EBA}" srcOrd="0" destOrd="0" presId="urn:microsoft.com/office/officeart/2005/8/layout/hList7"/>
    <dgm:cxn modelId="{4743DDAF-3076-4507-8680-445032B3870E}" srcId="{06996F0A-D982-4CBA-BC3C-AC02D1ABFA70}" destId="{C1AFF9F4-9C9B-42A7-A889-CD5457ACB10A}" srcOrd="3" destOrd="0" parTransId="{ECFFA7FC-6B16-4F61-8F81-001459614A37}" sibTransId="{E7100107-8EB0-42A6-9D0E-A79D3A8C4B36}"/>
    <dgm:cxn modelId="{444AE4B5-8656-4A89-9169-1831A71047E7}" type="presOf" srcId="{760058D6-B886-4D1C-95EC-6BF2EBB2BF7F}" destId="{2279EC6F-F825-4ECA-A2E9-5D9F09720C2E}" srcOrd="1" destOrd="0" presId="urn:microsoft.com/office/officeart/2005/8/layout/hList7"/>
    <dgm:cxn modelId="{184B071F-BAE6-4B80-992B-CADA5A62D4DC}" type="presOf" srcId="{38F35977-6D5B-44F1-BCDC-A217FDCBA4B8}" destId="{97F19E7F-D49B-4A07-8CEA-792AEDF9934D}" srcOrd="1" destOrd="0" presId="urn:microsoft.com/office/officeart/2005/8/layout/hList7"/>
    <dgm:cxn modelId="{B6A5CD18-98DA-4709-820F-68C64B095227}" type="presParOf" srcId="{D705BA7C-3947-45F8-8A78-BD4D270C4EBA}" destId="{2961D90E-A81E-460C-B115-500B23511793}" srcOrd="0" destOrd="0" presId="urn:microsoft.com/office/officeart/2005/8/layout/hList7"/>
    <dgm:cxn modelId="{D4C53620-47E9-4E2C-B88B-59EFDFCADE64}" type="presParOf" srcId="{D705BA7C-3947-45F8-8A78-BD4D270C4EBA}" destId="{59F941C7-33A0-47E3-AE9E-D0AC82119116}" srcOrd="1" destOrd="0" presId="urn:microsoft.com/office/officeart/2005/8/layout/hList7"/>
    <dgm:cxn modelId="{B46C31F4-AEB6-4FC5-8ED8-F10F2CDE9FF7}" type="presParOf" srcId="{59F941C7-33A0-47E3-AE9E-D0AC82119116}" destId="{7EA47412-BF56-4633-B9E9-4D2BC1F1AB41}" srcOrd="0" destOrd="0" presId="urn:microsoft.com/office/officeart/2005/8/layout/hList7"/>
    <dgm:cxn modelId="{C3425567-F6C9-4BDF-9BDD-0604C1266533}" type="presParOf" srcId="{7EA47412-BF56-4633-B9E9-4D2BC1F1AB41}" destId="{D94C8C56-1620-4BA6-BA24-96DAD976354E}" srcOrd="0" destOrd="0" presId="urn:microsoft.com/office/officeart/2005/8/layout/hList7"/>
    <dgm:cxn modelId="{8C7F0BE0-FF14-4A7A-9352-0E6F15C9CD6F}" type="presParOf" srcId="{7EA47412-BF56-4633-B9E9-4D2BC1F1AB41}" destId="{97F19E7F-D49B-4A07-8CEA-792AEDF9934D}" srcOrd="1" destOrd="0" presId="urn:microsoft.com/office/officeart/2005/8/layout/hList7"/>
    <dgm:cxn modelId="{4A59ED0C-88A7-4D25-98CE-D0B29EA2B674}" type="presParOf" srcId="{7EA47412-BF56-4633-B9E9-4D2BC1F1AB41}" destId="{7D144F68-7EA3-4BD2-A81D-C20F2580ABC7}" srcOrd="2" destOrd="0" presId="urn:microsoft.com/office/officeart/2005/8/layout/hList7"/>
    <dgm:cxn modelId="{51E4ED31-97EB-4B3B-876F-5A3C67992632}" type="presParOf" srcId="{7EA47412-BF56-4633-B9E9-4D2BC1F1AB41}" destId="{705138E3-F76D-4F74-96C3-1AC5BBEC3FE5}" srcOrd="3" destOrd="0" presId="urn:microsoft.com/office/officeart/2005/8/layout/hList7"/>
    <dgm:cxn modelId="{FE6BF13C-589A-4A2B-ABF9-B6728800EA16}" type="presParOf" srcId="{59F941C7-33A0-47E3-AE9E-D0AC82119116}" destId="{577269DE-6B58-47C9-84F1-9DACBE412197}" srcOrd="1" destOrd="0" presId="urn:microsoft.com/office/officeart/2005/8/layout/hList7"/>
    <dgm:cxn modelId="{7C34B080-F7EE-4F66-84EC-DB79F70B02E9}" type="presParOf" srcId="{59F941C7-33A0-47E3-AE9E-D0AC82119116}" destId="{B5617F96-F233-4F83-92B3-A3467B9988EB}" srcOrd="2" destOrd="0" presId="urn:microsoft.com/office/officeart/2005/8/layout/hList7"/>
    <dgm:cxn modelId="{83FFF5E5-3E29-4D90-B246-51C2F599FB8D}" type="presParOf" srcId="{B5617F96-F233-4F83-92B3-A3467B9988EB}" destId="{D69A48C3-F4CC-49DE-94B8-57D7AE030235}" srcOrd="0" destOrd="0" presId="urn:microsoft.com/office/officeart/2005/8/layout/hList7"/>
    <dgm:cxn modelId="{D960A9B8-5EFE-45B1-9CDD-1806AA76E7AB}" type="presParOf" srcId="{B5617F96-F233-4F83-92B3-A3467B9988EB}" destId="{2279EC6F-F825-4ECA-A2E9-5D9F09720C2E}" srcOrd="1" destOrd="0" presId="urn:microsoft.com/office/officeart/2005/8/layout/hList7"/>
    <dgm:cxn modelId="{11608D41-A2AA-4D94-BD69-C8C1B61EB380}" type="presParOf" srcId="{B5617F96-F233-4F83-92B3-A3467B9988EB}" destId="{C5D26694-C1D4-4E25-A0E8-5314C45CE231}" srcOrd="2" destOrd="0" presId="urn:microsoft.com/office/officeart/2005/8/layout/hList7"/>
    <dgm:cxn modelId="{077B9E71-C5AE-4486-AA4C-1586A746A7C5}" type="presParOf" srcId="{B5617F96-F233-4F83-92B3-A3467B9988EB}" destId="{88118EB9-F95F-43E8-89A4-88F746593438}" srcOrd="3" destOrd="0" presId="urn:microsoft.com/office/officeart/2005/8/layout/hList7"/>
    <dgm:cxn modelId="{627661B5-FB45-4BAF-9BE5-88F6CA4A68DE}" type="presParOf" srcId="{59F941C7-33A0-47E3-AE9E-D0AC82119116}" destId="{DA169ECB-CB66-445C-8C3C-1E6E8EFF9103}" srcOrd="3" destOrd="0" presId="urn:microsoft.com/office/officeart/2005/8/layout/hList7"/>
    <dgm:cxn modelId="{3C632132-959A-40E1-957F-67C8D7BE9AFA}" type="presParOf" srcId="{59F941C7-33A0-47E3-AE9E-D0AC82119116}" destId="{AA4896FA-CF4A-4386-9532-F53DB529252D}" srcOrd="4" destOrd="0" presId="urn:microsoft.com/office/officeart/2005/8/layout/hList7"/>
    <dgm:cxn modelId="{80C6B4AA-062F-42C2-A47A-3260BE2C28EF}" type="presParOf" srcId="{AA4896FA-CF4A-4386-9532-F53DB529252D}" destId="{7DA71D2B-06E7-4253-8F0A-7A5C1176C6FD}" srcOrd="0" destOrd="0" presId="urn:microsoft.com/office/officeart/2005/8/layout/hList7"/>
    <dgm:cxn modelId="{4C7E4227-FA01-4952-A9E3-E0F1050F2ABC}" type="presParOf" srcId="{AA4896FA-CF4A-4386-9532-F53DB529252D}" destId="{CFD35F1B-7D0C-4EE2-A1D5-742D350824FC}" srcOrd="1" destOrd="0" presId="urn:microsoft.com/office/officeart/2005/8/layout/hList7"/>
    <dgm:cxn modelId="{0E5144CA-F779-49CC-B5DF-55965161270C}" type="presParOf" srcId="{AA4896FA-CF4A-4386-9532-F53DB529252D}" destId="{0AFB64E5-625D-4D44-9313-829579C83BF8}" srcOrd="2" destOrd="0" presId="urn:microsoft.com/office/officeart/2005/8/layout/hList7"/>
    <dgm:cxn modelId="{B9D670C0-23E1-4867-8BF2-C997154DE351}" type="presParOf" srcId="{AA4896FA-CF4A-4386-9532-F53DB529252D}" destId="{13302941-2B26-4AD5-81BD-7C00878CF5D3}" srcOrd="3" destOrd="0" presId="urn:microsoft.com/office/officeart/2005/8/layout/hList7"/>
    <dgm:cxn modelId="{020F0519-AFAF-4E16-BAFA-55505B3E865A}" type="presParOf" srcId="{59F941C7-33A0-47E3-AE9E-D0AC82119116}" destId="{325BD2AB-83CD-44AE-883D-A4F0C7293113}" srcOrd="5" destOrd="0" presId="urn:microsoft.com/office/officeart/2005/8/layout/hList7"/>
    <dgm:cxn modelId="{272A701F-1926-415D-84FE-0547FDF331C3}" type="presParOf" srcId="{59F941C7-33A0-47E3-AE9E-D0AC82119116}" destId="{ACF13CB6-2286-41ED-B281-46EE03D2780D}" srcOrd="6" destOrd="0" presId="urn:microsoft.com/office/officeart/2005/8/layout/hList7"/>
    <dgm:cxn modelId="{1F41F0CF-718A-448E-A95C-1A7541F476F6}" type="presParOf" srcId="{ACF13CB6-2286-41ED-B281-46EE03D2780D}" destId="{D67CCC08-3FE0-4B78-8A48-194495B3BD55}" srcOrd="0" destOrd="0" presId="urn:microsoft.com/office/officeart/2005/8/layout/hList7"/>
    <dgm:cxn modelId="{D76BF6AB-408B-4B09-B048-6F72D97653CC}" type="presParOf" srcId="{ACF13CB6-2286-41ED-B281-46EE03D2780D}" destId="{DE2A76CC-849D-44C4-92E9-02D1C4B1A4E4}" srcOrd="1" destOrd="0" presId="urn:microsoft.com/office/officeart/2005/8/layout/hList7"/>
    <dgm:cxn modelId="{20292971-A0FE-45BE-9768-57C28DA4ED7D}" type="presParOf" srcId="{ACF13CB6-2286-41ED-B281-46EE03D2780D}" destId="{424ACF5B-21D2-4419-805A-4FFA7CD70756}" srcOrd="2" destOrd="0" presId="urn:microsoft.com/office/officeart/2005/8/layout/hList7"/>
    <dgm:cxn modelId="{B1833E2C-5E19-40F0-B5CC-0237FD90CA51}" type="presParOf" srcId="{ACF13CB6-2286-41ED-B281-46EE03D2780D}" destId="{DE141615-B62F-4715-97AC-5C4DCBC7B108}" srcOrd="3" destOrd="0" presId="urn:microsoft.com/office/officeart/2005/8/layout/hList7"/>
    <dgm:cxn modelId="{0F70F19D-0516-4753-BE2D-4A1BA2F0EE05}" type="presParOf" srcId="{59F941C7-33A0-47E3-AE9E-D0AC82119116}" destId="{EB73C86B-0278-44B5-A130-DD02FEF8CE11}" srcOrd="7" destOrd="0" presId="urn:microsoft.com/office/officeart/2005/8/layout/hList7"/>
    <dgm:cxn modelId="{33580B4F-8163-4833-BBED-0ECCF3C159B5}" type="presParOf" srcId="{59F941C7-33A0-47E3-AE9E-D0AC82119116}" destId="{73229293-A4F6-4822-8080-C68077698EDA}" srcOrd="8" destOrd="0" presId="urn:microsoft.com/office/officeart/2005/8/layout/hList7"/>
    <dgm:cxn modelId="{513186DB-1FD8-4AFE-A70D-AFB992B86951}" type="presParOf" srcId="{73229293-A4F6-4822-8080-C68077698EDA}" destId="{5CAFE332-33F1-4898-9CB5-008EAB371977}" srcOrd="0" destOrd="0" presId="urn:microsoft.com/office/officeart/2005/8/layout/hList7"/>
    <dgm:cxn modelId="{F8458656-E3B0-4918-886D-A86D84CFB80D}" type="presParOf" srcId="{73229293-A4F6-4822-8080-C68077698EDA}" destId="{BCF47ABD-16C5-45B5-A220-E57EDF6C8DFE}" srcOrd="1" destOrd="0" presId="urn:microsoft.com/office/officeart/2005/8/layout/hList7"/>
    <dgm:cxn modelId="{E8EC36CE-AD04-4F07-9F3B-0A76A4127613}" type="presParOf" srcId="{73229293-A4F6-4822-8080-C68077698EDA}" destId="{88CFE755-5EBC-4B7E-A9A5-EDFCC52262BC}" srcOrd="2" destOrd="0" presId="urn:microsoft.com/office/officeart/2005/8/layout/hList7"/>
    <dgm:cxn modelId="{5353C8A2-1386-4460-A57C-6BD1D648ECE5}" type="presParOf" srcId="{73229293-A4F6-4822-8080-C68077698EDA}" destId="{5D109606-48C9-4ADC-9C11-C07805218CB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FA837BD-938B-4290-83D5-3233B2930D0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1743674-DC6C-40D6-9A55-84F9E6BD18C6}">
      <dgm:prSet/>
      <dgm:spPr/>
      <dgm:t>
        <a:bodyPr/>
        <a:lstStyle/>
        <a:p>
          <a:pPr rtl="0"/>
          <a:r>
            <a:rPr lang="sr-Cyrl-RS" smtClean="0"/>
            <a:t>Боље разумевање значаја интерне контроле и интерне ревизије, односно изграђена свест о управљачкој одговорности</a:t>
          </a:r>
          <a:endParaRPr lang="en-US"/>
        </a:p>
      </dgm:t>
    </dgm:pt>
    <dgm:pt modelId="{04C85095-5CB5-4597-A065-8DC893DC87AC}" type="parTrans" cxnId="{AEFC35FF-7C18-457B-96AA-EF8C6A853B42}">
      <dgm:prSet/>
      <dgm:spPr/>
      <dgm:t>
        <a:bodyPr/>
        <a:lstStyle/>
        <a:p>
          <a:endParaRPr lang="en-US"/>
        </a:p>
      </dgm:t>
    </dgm:pt>
    <dgm:pt modelId="{83582335-AB98-4733-848F-A809DB8D5612}" type="sibTrans" cxnId="{AEFC35FF-7C18-457B-96AA-EF8C6A853B42}">
      <dgm:prSet/>
      <dgm:spPr/>
      <dgm:t>
        <a:bodyPr/>
        <a:lstStyle/>
        <a:p>
          <a:endParaRPr lang="en-US"/>
        </a:p>
      </dgm:t>
    </dgm:pt>
    <dgm:pt modelId="{CEE10505-B433-454D-AAD9-44DAB2920C93}">
      <dgm:prSet/>
      <dgm:spPr/>
      <dgm:t>
        <a:bodyPr/>
        <a:lstStyle/>
        <a:p>
          <a:pPr rtl="0"/>
          <a:r>
            <a:rPr lang="sr-Cyrl-RS" smtClean="0"/>
            <a:t>Спровођење додатних активности на подизању свести код виших руководилаца у јавном сектору како би боље разумели своју улогу и одговорност у успостављању система интерне контроле, као и улогу интерног ревизора у њиховој организацији.</a:t>
          </a:r>
          <a:endParaRPr lang="en-US"/>
        </a:p>
      </dgm:t>
    </dgm:pt>
    <dgm:pt modelId="{F90BE82B-BCF2-4685-BBE5-3D5E79B68E61}" type="parTrans" cxnId="{BBA214B8-64C4-4E1B-814B-CD92A991231F}">
      <dgm:prSet/>
      <dgm:spPr/>
      <dgm:t>
        <a:bodyPr/>
        <a:lstStyle/>
        <a:p>
          <a:endParaRPr lang="en-US"/>
        </a:p>
      </dgm:t>
    </dgm:pt>
    <dgm:pt modelId="{C9C681C0-6C90-42F6-AB56-9EB08864C649}" type="sibTrans" cxnId="{BBA214B8-64C4-4E1B-814B-CD92A991231F}">
      <dgm:prSet/>
      <dgm:spPr/>
      <dgm:t>
        <a:bodyPr/>
        <a:lstStyle/>
        <a:p>
          <a:endParaRPr lang="en-US"/>
        </a:p>
      </dgm:t>
    </dgm:pt>
    <dgm:pt modelId="{062B08E2-FB40-42DB-9646-10352AB0C8F6}" type="pres">
      <dgm:prSet presAssocID="{DFA837BD-938B-4290-83D5-3233B2930D0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7BD0F-3934-44D4-B531-A4339D28F0BE}" type="pres">
      <dgm:prSet presAssocID="{41743674-DC6C-40D6-9A55-84F9E6BD18C6}" presName="circle1" presStyleLbl="node1" presStyleIdx="0" presStyleCnt="2"/>
      <dgm:spPr/>
    </dgm:pt>
    <dgm:pt modelId="{B9FC70DA-D38D-46CF-B18E-9ABFC1BDF94F}" type="pres">
      <dgm:prSet presAssocID="{41743674-DC6C-40D6-9A55-84F9E6BD18C6}" presName="space" presStyleCnt="0"/>
      <dgm:spPr/>
    </dgm:pt>
    <dgm:pt modelId="{DC79371F-2480-4E30-820F-DAD64534CC53}" type="pres">
      <dgm:prSet presAssocID="{41743674-DC6C-40D6-9A55-84F9E6BD18C6}" presName="rect1" presStyleLbl="alignAcc1" presStyleIdx="0" presStyleCnt="2"/>
      <dgm:spPr/>
      <dgm:t>
        <a:bodyPr/>
        <a:lstStyle/>
        <a:p>
          <a:endParaRPr lang="en-US"/>
        </a:p>
      </dgm:t>
    </dgm:pt>
    <dgm:pt modelId="{7A5D88E2-DFBD-489B-9938-98ADE446ACD2}" type="pres">
      <dgm:prSet presAssocID="{CEE10505-B433-454D-AAD9-44DAB2920C93}" presName="vertSpace2" presStyleLbl="node1" presStyleIdx="0" presStyleCnt="2"/>
      <dgm:spPr/>
    </dgm:pt>
    <dgm:pt modelId="{195556F9-D5D0-49D8-9912-6F3B6E3B80D6}" type="pres">
      <dgm:prSet presAssocID="{CEE10505-B433-454D-AAD9-44DAB2920C93}" presName="circle2" presStyleLbl="node1" presStyleIdx="1" presStyleCnt="2"/>
      <dgm:spPr/>
    </dgm:pt>
    <dgm:pt modelId="{1A9D936F-C461-4565-8F9B-EAE880099349}" type="pres">
      <dgm:prSet presAssocID="{CEE10505-B433-454D-AAD9-44DAB2920C93}" presName="rect2" presStyleLbl="alignAcc1" presStyleIdx="1" presStyleCnt="2"/>
      <dgm:spPr/>
      <dgm:t>
        <a:bodyPr/>
        <a:lstStyle/>
        <a:p>
          <a:endParaRPr lang="en-US"/>
        </a:p>
      </dgm:t>
    </dgm:pt>
    <dgm:pt modelId="{6E3AFBB0-2CF4-41D2-A08D-D6FBC94F4A94}" type="pres">
      <dgm:prSet presAssocID="{41743674-DC6C-40D6-9A55-84F9E6BD18C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E722B-0A7A-413C-8CE3-A4C2E4240AFB}" type="pres">
      <dgm:prSet presAssocID="{CEE10505-B433-454D-AAD9-44DAB2920C9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4D3B3-DA6D-455E-B74A-770FB78EDCBD}" type="presOf" srcId="{CEE10505-B433-454D-AAD9-44DAB2920C93}" destId="{1A9D936F-C461-4565-8F9B-EAE880099349}" srcOrd="0" destOrd="0" presId="urn:microsoft.com/office/officeart/2005/8/layout/target3"/>
    <dgm:cxn modelId="{ED0A1A24-B211-45C8-80AD-031763505B0C}" type="presOf" srcId="{CEE10505-B433-454D-AAD9-44DAB2920C93}" destId="{973E722B-0A7A-413C-8CE3-A4C2E4240AFB}" srcOrd="1" destOrd="0" presId="urn:microsoft.com/office/officeart/2005/8/layout/target3"/>
    <dgm:cxn modelId="{8B16392A-DB6D-4936-B4BC-889D89E13827}" type="presOf" srcId="{41743674-DC6C-40D6-9A55-84F9E6BD18C6}" destId="{DC79371F-2480-4E30-820F-DAD64534CC53}" srcOrd="0" destOrd="0" presId="urn:microsoft.com/office/officeart/2005/8/layout/target3"/>
    <dgm:cxn modelId="{AEFC35FF-7C18-457B-96AA-EF8C6A853B42}" srcId="{DFA837BD-938B-4290-83D5-3233B2930D00}" destId="{41743674-DC6C-40D6-9A55-84F9E6BD18C6}" srcOrd="0" destOrd="0" parTransId="{04C85095-5CB5-4597-A065-8DC893DC87AC}" sibTransId="{83582335-AB98-4733-848F-A809DB8D5612}"/>
    <dgm:cxn modelId="{BBA214B8-64C4-4E1B-814B-CD92A991231F}" srcId="{DFA837BD-938B-4290-83D5-3233B2930D00}" destId="{CEE10505-B433-454D-AAD9-44DAB2920C93}" srcOrd="1" destOrd="0" parTransId="{F90BE82B-BCF2-4685-BBE5-3D5E79B68E61}" sibTransId="{C9C681C0-6C90-42F6-AB56-9EB08864C649}"/>
    <dgm:cxn modelId="{7211ED62-FD17-4209-BF15-0FCC675589A3}" type="presOf" srcId="{DFA837BD-938B-4290-83D5-3233B2930D00}" destId="{062B08E2-FB40-42DB-9646-10352AB0C8F6}" srcOrd="0" destOrd="0" presId="urn:microsoft.com/office/officeart/2005/8/layout/target3"/>
    <dgm:cxn modelId="{E003F4C6-3090-489E-A88D-99516F29AC20}" type="presOf" srcId="{41743674-DC6C-40D6-9A55-84F9E6BD18C6}" destId="{6E3AFBB0-2CF4-41D2-A08D-D6FBC94F4A94}" srcOrd="1" destOrd="0" presId="urn:microsoft.com/office/officeart/2005/8/layout/target3"/>
    <dgm:cxn modelId="{8825095E-FF8F-439B-8D36-211DE29A171D}" type="presParOf" srcId="{062B08E2-FB40-42DB-9646-10352AB0C8F6}" destId="{29F7BD0F-3934-44D4-B531-A4339D28F0BE}" srcOrd="0" destOrd="0" presId="urn:microsoft.com/office/officeart/2005/8/layout/target3"/>
    <dgm:cxn modelId="{E0A7ED22-E5CA-46E7-B846-47E44485CF6C}" type="presParOf" srcId="{062B08E2-FB40-42DB-9646-10352AB0C8F6}" destId="{B9FC70DA-D38D-46CF-B18E-9ABFC1BDF94F}" srcOrd="1" destOrd="0" presId="urn:microsoft.com/office/officeart/2005/8/layout/target3"/>
    <dgm:cxn modelId="{3460231E-E2FF-408C-AE60-CBB4A41982F1}" type="presParOf" srcId="{062B08E2-FB40-42DB-9646-10352AB0C8F6}" destId="{DC79371F-2480-4E30-820F-DAD64534CC53}" srcOrd="2" destOrd="0" presId="urn:microsoft.com/office/officeart/2005/8/layout/target3"/>
    <dgm:cxn modelId="{2B9BB45F-A0A3-4D68-BC0D-0515473DDB32}" type="presParOf" srcId="{062B08E2-FB40-42DB-9646-10352AB0C8F6}" destId="{7A5D88E2-DFBD-489B-9938-98ADE446ACD2}" srcOrd="3" destOrd="0" presId="urn:microsoft.com/office/officeart/2005/8/layout/target3"/>
    <dgm:cxn modelId="{7BFA75B6-ADAC-4BCF-84FE-327E0C61CE99}" type="presParOf" srcId="{062B08E2-FB40-42DB-9646-10352AB0C8F6}" destId="{195556F9-D5D0-49D8-9912-6F3B6E3B80D6}" srcOrd="4" destOrd="0" presId="urn:microsoft.com/office/officeart/2005/8/layout/target3"/>
    <dgm:cxn modelId="{F0259B64-E0BA-42CA-B006-38BBA69EFB62}" type="presParOf" srcId="{062B08E2-FB40-42DB-9646-10352AB0C8F6}" destId="{1A9D936F-C461-4565-8F9B-EAE880099349}" srcOrd="5" destOrd="0" presId="urn:microsoft.com/office/officeart/2005/8/layout/target3"/>
    <dgm:cxn modelId="{18CBA48A-8A68-4C8D-81C9-365304FE9707}" type="presParOf" srcId="{062B08E2-FB40-42DB-9646-10352AB0C8F6}" destId="{6E3AFBB0-2CF4-41D2-A08D-D6FBC94F4A94}" srcOrd="6" destOrd="0" presId="urn:microsoft.com/office/officeart/2005/8/layout/target3"/>
    <dgm:cxn modelId="{F923B2B7-3CBD-40EF-9F6D-C2A5666EB203}" type="presParOf" srcId="{062B08E2-FB40-42DB-9646-10352AB0C8F6}" destId="{973E722B-0A7A-413C-8CE3-A4C2E4240AFB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F4D494F-8123-444A-B61C-0ECDC7223E83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D3B35F1-ED88-4FF9-A443-EECE4C3FBD2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sr-Cyrl-RS" sz="3200" smtClean="0"/>
            <a:t>Успостављање система </a:t>
          </a:r>
          <a:r>
            <a:rPr lang="en-US" sz="3200" smtClean="0"/>
            <a:t>финансијско</a:t>
          </a:r>
          <a:r>
            <a:rPr lang="sr-Cyrl-RS" sz="3200" smtClean="0"/>
            <a:t>г</a:t>
          </a:r>
          <a:r>
            <a:rPr lang="en-US" sz="3200" smtClean="0"/>
            <a:t> управљањ</a:t>
          </a:r>
          <a:r>
            <a:rPr lang="sr-Cyrl-RS" sz="3200" smtClean="0"/>
            <a:t>а</a:t>
          </a:r>
          <a:r>
            <a:rPr lang="en-US" sz="3200" smtClean="0"/>
            <a:t> и контрол</a:t>
          </a:r>
          <a:r>
            <a:rPr lang="sr-Cyrl-RS" sz="3200" smtClean="0"/>
            <a:t>е код здравствених установа и организовање интерне ревизије на један од прописаних начина, може значајно допринети јачању финансијске дисциплине у трошењу јавних средстава код ових корисника јавних средстава</a:t>
          </a:r>
          <a:endParaRPr lang="en-US" sz="3200"/>
        </a:p>
      </dgm:t>
    </dgm:pt>
    <dgm:pt modelId="{44346F57-87BC-4FFD-B842-77E69818FD5A}" type="parTrans" cxnId="{FA19EB0F-A643-4FE3-9A6F-EA6183A0207C}">
      <dgm:prSet/>
      <dgm:spPr/>
      <dgm:t>
        <a:bodyPr/>
        <a:lstStyle/>
        <a:p>
          <a:endParaRPr lang="en-US"/>
        </a:p>
      </dgm:t>
    </dgm:pt>
    <dgm:pt modelId="{77E942ED-9283-4819-BCE6-9CA3DCA91429}" type="sibTrans" cxnId="{FA19EB0F-A643-4FE3-9A6F-EA6183A0207C}">
      <dgm:prSet/>
      <dgm:spPr/>
      <dgm:t>
        <a:bodyPr/>
        <a:lstStyle/>
        <a:p>
          <a:endParaRPr lang="en-US"/>
        </a:p>
      </dgm:t>
    </dgm:pt>
    <dgm:pt modelId="{268552CE-0620-4FF5-BB46-7E00E4B9F9C6}" type="pres">
      <dgm:prSet presAssocID="{4F4D494F-8123-444A-B61C-0ECDC7223E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7DF8F-D897-4F42-A888-EFB7E135F5B3}" type="pres">
      <dgm:prSet presAssocID="{2D3B35F1-ED88-4FF9-A443-EECE4C3FBD2A}" presName="parentText" presStyleLbl="node1" presStyleIdx="0" presStyleCnt="1" custScaleY="141577" custLinFactNeighborY="-123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9EB0F-A643-4FE3-9A6F-EA6183A0207C}" srcId="{4F4D494F-8123-444A-B61C-0ECDC7223E83}" destId="{2D3B35F1-ED88-4FF9-A443-EECE4C3FBD2A}" srcOrd="0" destOrd="0" parTransId="{44346F57-87BC-4FFD-B842-77E69818FD5A}" sibTransId="{77E942ED-9283-4819-BCE6-9CA3DCA91429}"/>
    <dgm:cxn modelId="{C1AE7711-9A20-4207-9E05-51D0532DAE51}" type="presOf" srcId="{2D3B35F1-ED88-4FF9-A443-EECE4C3FBD2A}" destId="{CCD7DF8F-D897-4F42-A888-EFB7E135F5B3}" srcOrd="0" destOrd="0" presId="urn:microsoft.com/office/officeart/2005/8/layout/vList2"/>
    <dgm:cxn modelId="{5466FE27-334F-4962-BE38-CD7E0B9BEAA6}" type="presOf" srcId="{4F4D494F-8123-444A-B61C-0ECDC7223E83}" destId="{268552CE-0620-4FF5-BB46-7E00E4B9F9C6}" srcOrd="0" destOrd="0" presId="urn:microsoft.com/office/officeart/2005/8/layout/vList2"/>
    <dgm:cxn modelId="{A883F6EE-82CC-4544-A97B-A9BAD06E4EF3}" type="presParOf" srcId="{268552CE-0620-4FF5-BB46-7E00E4B9F9C6}" destId="{CCD7DF8F-D897-4F42-A888-EFB7E135F5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063306-98D6-4C6E-B7A7-BE2DA127B9B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B4FCA9-6102-40B9-B20D-85AB1BA439F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 anchor="t"/>
        <a:lstStyle/>
        <a:p>
          <a:pPr marL="108000" rtl="0">
            <a:spcAft>
              <a:spcPts val="0"/>
            </a:spcAft>
          </a:pPr>
          <a:endParaRPr lang="sr-Cyrl-RS" sz="1800" b="1" i="0" dirty="0" smtClean="0"/>
        </a:p>
        <a:p>
          <a:pPr marL="108000" rtl="0">
            <a:spcAft>
              <a:spcPts val="0"/>
            </a:spcAft>
          </a:pPr>
          <a:r>
            <a:rPr lang="sr-Cyrl-RS" sz="1800" b="1" i="0" dirty="0" smtClean="0"/>
            <a:t>Неквалификовано</a:t>
          </a:r>
          <a:r>
            <a:rPr lang="en-US" sz="1800" b="1" i="0" dirty="0" smtClean="0"/>
            <a:t> </a:t>
          </a:r>
          <a:r>
            <a:rPr lang="sr-Cyrl-RS" sz="1800" b="1" i="0" dirty="0" smtClean="0"/>
            <a:t>мишљење</a:t>
          </a:r>
          <a:r>
            <a:rPr lang="sr-Latn-RS" sz="1800" b="1" i="0" dirty="0" smtClean="0"/>
            <a:t> </a:t>
          </a:r>
          <a:r>
            <a:rPr lang="sr-Latn-RS" sz="1600" b="1" dirty="0" smtClean="0"/>
            <a:t>– </a:t>
          </a:r>
          <a:r>
            <a:rPr lang="sr-Cyrl-RS" sz="1600" dirty="0" smtClean="0"/>
            <a:t>изражава се  када се закључи да финансијски извештаји субјекта ревизије на истинит, објективан и поуздан начин, </a:t>
          </a:r>
          <a:r>
            <a:rPr lang="sr-Cyrl-RS" sz="1600" b="1" dirty="0" smtClean="0"/>
            <a:t>у свим значајним аспектима</a:t>
          </a:r>
          <a:r>
            <a:rPr lang="sr-Cyrl-RS" sz="1600" dirty="0" smtClean="0"/>
            <a:t>  приказују финансијско стање, резултате  пословања и извршење буџета у складу са рачуноводственим стандардима  и важећим прописима</a:t>
          </a:r>
          <a:endParaRPr lang="en-US" sz="1600" dirty="0"/>
        </a:p>
      </dgm:t>
    </dgm:pt>
    <dgm:pt modelId="{3278CA9F-DD1B-4DF1-A598-5E2DFBCBA7FD}" type="parTrans" cxnId="{4DF61959-5B73-4732-B127-E41B2FF3F617}">
      <dgm:prSet/>
      <dgm:spPr/>
      <dgm:t>
        <a:bodyPr/>
        <a:lstStyle/>
        <a:p>
          <a:endParaRPr lang="en-US"/>
        </a:p>
      </dgm:t>
    </dgm:pt>
    <dgm:pt modelId="{19A7E7E1-C595-49A9-8A02-BB0C36A0FFAF}" type="sibTrans" cxnId="{4DF61959-5B73-4732-B127-E41B2FF3F617}">
      <dgm:prSet/>
      <dgm:spPr/>
      <dgm:t>
        <a:bodyPr/>
        <a:lstStyle/>
        <a:p>
          <a:endParaRPr lang="en-US"/>
        </a:p>
      </dgm:t>
    </dgm:pt>
    <dgm:pt modelId="{BF51467D-BEB6-4AFC-B362-5894C235D3A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sr-Cyrl-RS" b="0" i="0" dirty="0" smtClean="0"/>
            <a:t>Позитивно мишљење</a:t>
          </a:r>
          <a:endParaRPr lang="en-US" b="0" i="0" dirty="0"/>
        </a:p>
      </dgm:t>
    </dgm:pt>
    <dgm:pt modelId="{0F78E4FE-31EB-4694-8720-441C907BF372}" type="parTrans" cxnId="{71B45DCB-7087-4151-8611-C7498F2C06CE}">
      <dgm:prSet/>
      <dgm:spPr/>
      <dgm:t>
        <a:bodyPr/>
        <a:lstStyle/>
        <a:p>
          <a:endParaRPr lang="en-US"/>
        </a:p>
      </dgm:t>
    </dgm:pt>
    <dgm:pt modelId="{DE8A9B86-FB8A-47FE-82E5-69150565C576}" type="sibTrans" cxnId="{71B45DCB-7087-4151-8611-C7498F2C06CE}">
      <dgm:prSet/>
      <dgm:spPr/>
      <dgm:t>
        <a:bodyPr/>
        <a:lstStyle/>
        <a:p>
          <a:endParaRPr lang="en-US"/>
        </a:p>
      </dgm:t>
    </dgm:pt>
    <dgm:pt modelId="{399D85CE-44CA-4A4F-8CAB-28930C6B5A0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 anchor="t"/>
        <a:lstStyle/>
        <a:p>
          <a:pPr rtl="0"/>
          <a:r>
            <a:rPr lang="en-US" sz="1800" b="1" i="1" dirty="0" smtClean="0"/>
            <a:t>   </a:t>
          </a:r>
          <a:endParaRPr lang="sr-Cyrl-RS" sz="1800" b="1" i="1" dirty="0" smtClean="0"/>
        </a:p>
        <a:p>
          <a:pPr rtl="0"/>
          <a:r>
            <a:rPr lang="en-US" sz="1800" b="1" i="1" dirty="0" smtClean="0"/>
            <a:t> </a:t>
          </a:r>
          <a:r>
            <a:rPr lang="sr-Cyrl-RS" sz="1800" b="1" i="0" dirty="0" smtClean="0"/>
            <a:t>Квалификовано</a:t>
          </a:r>
          <a:r>
            <a:rPr lang="en-US" sz="1800" b="1" i="0" dirty="0" smtClean="0"/>
            <a:t> </a:t>
          </a:r>
          <a:r>
            <a:rPr lang="sr-Cyrl-RS" sz="1800" b="1" i="0" dirty="0" smtClean="0"/>
            <a:t>мишљење</a:t>
          </a:r>
          <a:r>
            <a:rPr lang="en-US" sz="1800" b="0" i="0" dirty="0" smtClean="0"/>
            <a:t> </a:t>
          </a:r>
          <a:r>
            <a:rPr lang="sr-Latn-RS" sz="1800" b="0" dirty="0" smtClean="0"/>
            <a:t>– </a:t>
          </a:r>
          <a:r>
            <a:rPr lang="sr-Cyrl-RS" sz="1600" dirty="0" smtClean="0"/>
            <a:t>изражава се  када се закључи да финансијски</a:t>
          </a:r>
          <a:r>
            <a:rPr lang="en-US" sz="1600" dirty="0" smtClean="0"/>
            <a:t> </a:t>
          </a:r>
          <a:r>
            <a:rPr lang="sr-Cyrl-RS" sz="1600" dirty="0" smtClean="0"/>
            <a:t>извештаји</a:t>
          </a:r>
          <a:r>
            <a:rPr lang="en-US" sz="1600" dirty="0" smtClean="0"/>
            <a:t> </a:t>
          </a:r>
          <a:r>
            <a:rPr lang="sr-Cyrl-RS" sz="1600" dirty="0" smtClean="0"/>
            <a:t>у</a:t>
          </a:r>
          <a:r>
            <a:rPr lang="en-US" sz="1600" dirty="0" smtClean="0"/>
            <a:t> </a:t>
          </a:r>
          <a:r>
            <a:rPr lang="sr-Cyrl-RS" sz="1600" dirty="0" smtClean="0"/>
            <a:t>целини</a:t>
          </a:r>
          <a:r>
            <a:rPr lang="en-US" sz="1600" dirty="0" smtClean="0"/>
            <a:t> </a:t>
          </a:r>
          <a:r>
            <a:rPr lang="sr-Cyrl-RS" sz="1600" dirty="0" smtClean="0"/>
            <a:t>нису</a:t>
          </a:r>
          <a:r>
            <a:rPr lang="en-US" sz="1600" dirty="0" smtClean="0"/>
            <a:t> </a:t>
          </a:r>
          <a:r>
            <a:rPr lang="sr-Cyrl-RS" sz="1600" dirty="0" smtClean="0"/>
            <a:t>ослобођени</a:t>
          </a:r>
          <a:r>
            <a:rPr lang="en-US" sz="1600" dirty="0" smtClean="0"/>
            <a:t> </a:t>
          </a:r>
          <a:r>
            <a:rPr lang="sr-Cyrl-RS" sz="1600" dirty="0" smtClean="0"/>
            <a:t>материјално</a:t>
          </a:r>
          <a:r>
            <a:rPr lang="en-US" sz="1600" dirty="0" smtClean="0"/>
            <a:t> </a:t>
          </a:r>
          <a:r>
            <a:rPr lang="sr-Cyrl-RS" sz="1600" dirty="0" smtClean="0"/>
            <a:t>погрешних</a:t>
          </a:r>
          <a:r>
            <a:rPr lang="en-US" sz="1600" dirty="0" smtClean="0"/>
            <a:t> </a:t>
          </a:r>
          <a:r>
            <a:rPr lang="sr-Cyrl-RS" sz="1600" dirty="0" smtClean="0"/>
            <a:t>исказивања</a:t>
          </a:r>
          <a:r>
            <a:rPr lang="en-US" sz="1600" dirty="0" smtClean="0"/>
            <a:t>, </a:t>
          </a:r>
          <a:r>
            <a:rPr lang="sr-Cyrl-RS" sz="1600" dirty="0" smtClean="0"/>
            <a:t>или</a:t>
          </a:r>
          <a:r>
            <a:rPr lang="sr-Latn-RS" sz="1600" dirty="0" smtClean="0"/>
            <a:t> </a:t>
          </a:r>
          <a:r>
            <a:rPr lang="sr-Cyrl-RS" sz="1600" dirty="0" smtClean="0"/>
            <a:t>није</a:t>
          </a:r>
          <a:r>
            <a:rPr lang="sr-Latn-RS" sz="1600" dirty="0" smtClean="0"/>
            <a:t> </a:t>
          </a:r>
          <a:r>
            <a:rPr lang="sr-Cyrl-RS" sz="1600" dirty="0" smtClean="0"/>
            <a:t>било</a:t>
          </a:r>
          <a:r>
            <a:rPr lang="sr-Latn-RS" sz="1600" dirty="0" smtClean="0"/>
            <a:t> </a:t>
          </a:r>
          <a:r>
            <a:rPr lang="sr-Cyrl-RS" sz="1600" dirty="0" smtClean="0"/>
            <a:t>могуће</a:t>
          </a:r>
          <a:r>
            <a:rPr lang="sr-Latn-RS" sz="1600" dirty="0" smtClean="0"/>
            <a:t> </a:t>
          </a:r>
          <a:r>
            <a:rPr lang="sr-Cyrl-RS" sz="1600" dirty="0" smtClean="0"/>
            <a:t>прибавити</a:t>
          </a:r>
          <a:r>
            <a:rPr lang="en-US" sz="1600" dirty="0" smtClean="0"/>
            <a:t> </a:t>
          </a:r>
          <a:r>
            <a:rPr lang="sr-Cyrl-RS" sz="1600" dirty="0" smtClean="0"/>
            <a:t>довољно</a:t>
          </a:r>
          <a:r>
            <a:rPr lang="en-US" sz="1600" dirty="0" smtClean="0"/>
            <a:t> </a:t>
          </a:r>
          <a:r>
            <a:rPr lang="sr-Cyrl-RS" sz="1600" dirty="0" smtClean="0"/>
            <a:t>задовољавајућих</a:t>
          </a:r>
          <a:r>
            <a:rPr lang="en-US" sz="1600" dirty="0" smtClean="0"/>
            <a:t> </a:t>
          </a:r>
          <a:r>
            <a:rPr lang="sr-Cyrl-RS" sz="1600" dirty="0" smtClean="0"/>
            <a:t>ревизијских</a:t>
          </a:r>
          <a:r>
            <a:rPr lang="en-US" sz="1600" dirty="0" smtClean="0"/>
            <a:t> </a:t>
          </a:r>
          <a:r>
            <a:rPr lang="sr-Cyrl-RS" sz="1600" dirty="0" smtClean="0"/>
            <a:t> доказа</a:t>
          </a:r>
          <a:r>
            <a:rPr lang="en-US" sz="1600" dirty="0" smtClean="0"/>
            <a:t> </a:t>
          </a:r>
          <a:endParaRPr lang="en-US" sz="1600" dirty="0"/>
        </a:p>
      </dgm:t>
    </dgm:pt>
    <dgm:pt modelId="{7B1888E8-4B4C-4B3E-9D51-E1F3406823EE}" type="parTrans" cxnId="{D26A77B1-8A31-452C-B6F4-F85CBF76C460}">
      <dgm:prSet/>
      <dgm:spPr/>
      <dgm:t>
        <a:bodyPr/>
        <a:lstStyle/>
        <a:p>
          <a:endParaRPr lang="en-US"/>
        </a:p>
      </dgm:t>
    </dgm:pt>
    <dgm:pt modelId="{C27CBA90-4F95-4FDE-B687-02EF8432DA1B}" type="sibTrans" cxnId="{D26A77B1-8A31-452C-B6F4-F85CBF76C460}">
      <dgm:prSet/>
      <dgm:spPr/>
      <dgm:t>
        <a:bodyPr/>
        <a:lstStyle/>
        <a:p>
          <a:endParaRPr lang="en-US"/>
        </a:p>
      </dgm:t>
    </dgm:pt>
    <dgm:pt modelId="{B5333CC2-5201-49C4-BA8F-9B0CC43CB88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sr-Cyrl-RS" b="0" i="0" dirty="0" smtClean="0"/>
            <a:t>Мишљење</a:t>
          </a:r>
          <a:r>
            <a:rPr lang="en-US" b="0" i="0" dirty="0" smtClean="0"/>
            <a:t> </a:t>
          </a:r>
          <a:r>
            <a:rPr lang="sr-Cyrl-RS" b="0" i="0" dirty="0" smtClean="0"/>
            <a:t>са</a:t>
          </a:r>
          <a:r>
            <a:rPr lang="en-US" b="0" i="0" dirty="0" smtClean="0"/>
            <a:t> </a:t>
          </a:r>
          <a:r>
            <a:rPr lang="sr-Cyrl-RS" b="0" i="0" dirty="0" smtClean="0"/>
            <a:t>резервом</a:t>
          </a:r>
          <a:endParaRPr lang="en-US" b="0" i="0" dirty="0"/>
        </a:p>
      </dgm:t>
    </dgm:pt>
    <dgm:pt modelId="{F14BF645-4A00-4F6B-BFAC-8DCCEE2415CE}" type="parTrans" cxnId="{9B7822B9-4689-409D-9BB1-AD35E53B171A}">
      <dgm:prSet/>
      <dgm:spPr/>
      <dgm:t>
        <a:bodyPr/>
        <a:lstStyle/>
        <a:p>
          <a:endParaRPr lang="en-US"/>
        </a:p>
      </dgm:t>
    </dgm:pt>
    <dgm:pt modelId="{D3D1833F-A7C3-462C-868E-6359CF292D39}" type="sibTrans" cxnId="{9B7822B9-4689-409D-9BB1-AD35E53B171A}">
      <dgm:prSet/>
      <dgm:spPr/>
      <dgm:t>
        <a:bodyPr/>
        <a:lstStyle/>
        <a:p>
          <a:endParaRPr lang="en-US"/>
        </a:p>
      </dgm:t>
    </dgm:pt>
    <dgm:pt modelId="{F1DC6E8F-DA07-4390-8CAE-65E814EE947C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sr-Cyrl-RS" b="0" i="0" dirty="0" smtClean="0"/>
            <a:t>Негативно</a:t>
          </a:r>
          <a:r>
            <a:rPr lang="en-US" b="0" i="0" dirty="0" smtClean="0"/>
            <a:t> </a:t>
          </a:r>
          <a:r>
            <a:rPr lang="sr-Cyrl-RS" b="0" i="0" dirty="0" smtClean="0"/>
            <a:t>мишљење</a:t>
          </a:r>
          <a:endParaRPr lang="en-US" b="0" i="0" dirty="0"/>
        </a:p>
      </dgm:t>
    </dgm:pt>
    <dgm:pt modelId="{0FE256F1-C4EF-4B7B-B6AC-A03AEB5FB428}" type="parTrans" cxnId="{C2BB6F98-61CC-4749-94D6-41BD9FBC23AF}">
      <dgm:prSet/>
      <dgm:spPr/>
      <dgm:t>
        <a:bodyPr/>
        <a:lstStyle/>
        <a:p>
          <a:endParaRPr lang="en-US"/>
        </a:p>
      </dgm:t>
    </dgm:pt>
    <dgm:pt modelId="{8F9C7E4B-0DFB-4E21-9225-6D56C304BD05}" type="sibTrans" cxnId="{C2BB6F98-61CC-4749-94D6-41BD9FBC23AF}">
      <dgm:prSet/>
      <dgm:spPr/>
      <dgm:t>
        <a:bodyPr/>
        <a:lstStyle/>
        <a:p>
          <a:endParaRPr lang="en-US"/>
        </a:p>
      </dgm:t>
    </dgm:pt>
    <dgm:pt modelId="{B2B1DFBB-3D8C-47BF-8CAC-3CC007A2F78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sr-Cyrl-RS" b="0" i="0" dirty="0" smtClean="0"/>
            <a:t>Уздржавајуће</a:t>
          </a:r>
          <a:r>
            <a:rPr lang="en-US" b="0" i="0" dirty="0" smtClean="0"/>
            <a:t> </a:t>
          </a:r>
          <a:r>
            <a:rPr lang="sr-Cyrl-RS" b="0" i="0" dirty="0" smtClean="0"/>
            <a:t>мишљење</a:t>
          </a:r>
          <a:r>
            <a:rPr lang="sr-Latn-RS" b="0" i="0" dirty="0" smtClean="0"/>
            <a:t> </a:t>
          </a:r>
          <a:endParaRPr lang="en-US" b="0" i="0" dirty="0"/>
        </a:p>
      </dgm:t>
    </dgm:pt>
    <dgm:pt modelId="{11D4E771-8052-4B43-842E-032D6CC89B69}" type="parTrans" cxnId="{14B11DBA-BD37-483E-9CD6-1C9E38E09573}">
      <dgm:prSet/>
      <dgm:spPr/>
      <dgm:t>
        <a:bodyPr/>
        <a:lstStyle/>
        <a:p>
          <a:endParaRPr lang="en-US"/>
        </a:p>
      </dgm:t>
    </dgm:pt>
    <dgm:pt modelId="{AF954708-0581-47D1-8B3C-7742D977248A}" type="sibTrans" cxnId="{14B11DBA-BD37-483E-9CD6-1C9E38E09573}">
      <dgm:prSet/>
      <dgm:spPr/>
      <dgm:t>
        <a:bodyPr/>
        <a:lstStyle/>
        <a:p>
          <a:endParaRPr lang="en-US"/>
        </a:p>
      </dgm:t>
    </dgm:pt>
    <dgm:pt modelId="{5F29BEA0-0B6C-40EF-9E8D-70659B31D8C8}" type="pres">
      <dgm:prSet presAssocID="{53063306-98D6-4C6E-B7A7-BE2DA127B9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F1C6C1-2719-4394-99D5-3D8B9D951595}" type="pres">
      <dgm:prSet presAssocID="{C1B4FCA9-6102-40B9-B20D-85AB1BA439FF}" presName="compNode" presStyleCnt="0"/>
      <dgm:spPr/>
    </dgm:pt>
    <dgm:pt modelId="{41F39A1F-171C-437B-A812-D0A76094BB93}" type="pres">
      <dgm:prSet presAssocID="{C1B4FCA9-6102-40B9-B20D-85AB1BA439FF}" presName="aNode" presStyleLbl="bgShp" presStyleIdx="0" presStyleCnt="2" custLinFactNeighborX="2000"/>
      <dgm:spPr/>
      <dgm:t>
        <a:bodyPr/>
        <a:lstStyle/>
        <a:p>
          <a:endParaRPr lang="en-US"/>
        </a:p>
      </dgm:t>
    </dgm:pt>
    <dgm:pt modelId="{FF4C2C01-BAC3-4957-AF46-F3594AC6F5CD}" type="pres">
      <dgm:prSet presAssocID="{C1B4FCA9-6102-40B9-B20D-85AB1BA439FF}" presName="textNode" presStyleLbl="bgShp" presStyleIdx="0" presStyleCnt="2"/>
      <dgm:spPr/>
      <dgm:t>
        <a:bodyPr/>
        <a:lstStyle/>
        <a:p>
          <a:endParaRPr lang="en-US"/>
        </a:p>
      </dgm:t>
    </dgm:pt>
    <dgm:pt modelId="{E9B13094-D44F-4878-A74E-F6730D60BA17}" type="pres">
      <dgm:prSet presAssocID="{C1B4FCA9-6102-40B9-B20D-85AB1BA439FF}" presName="compChildNode" presStyleCnt="0"/>
      <dgm:spPr/>
    </dgm:pt>
    <dgm:pt modelId="{519A0A2C-DEB6-41AE-93C3-34A30B9CD38D}" type="pres">
      <dgm:prSet presAssocID="{C1B4FCA9-6102-40B9-B20D-85AB1BA439FF}" presName="theInnerList" presStyleCnt="0"/>
      <dgm:spPr/>
    </dgm:pt>
    <dgm:pt modelId="{B74A2AB8-A19F-4230-9EB4-CAFA0C2F84C8}" type="pres">
      <dgm:prSet presAssocID="{BF51467D-BEB6-4AFC-B362-5894C235D3A9}" presName="childNode" presStyleLbl="node1" presStyleIdx="0" presStyleCnt="4" custScaleX="111238" custScaleY="25209" custLinFactNeighborX="2278" custLinFactNeighborY="43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861A-9F00-4820-ADCC-B16410F327DE}" type="pres">
      <dgm:prSet presAssocID="{C1B4FCA9-6102-40B9-B20D-85AB1BA439FF}" presName="aSpace" presStyleCnt="0"/>
      <dgm:spPr/>
    </dgm:pt>
    <dgm:pt modelId="{3B7B6748-50C9-47AD-89C0-FFF74000B772}" type="pres">
      <dgm:prSet presAssocID="{399D85CE-44CA-4A4F-8CAB-28930C6B5A09}" presName="compNode" presStyleCnt="0"/>
      <dgm:spPr/>
    </dgm:pt>
    <dgm:pt modelId="{097AE378-6FC7-4D2E-8BB8-247733493319}" type="pres">
      <dgm:prSet presAssocID="{399D85CE-44CA-4A4F-8CAB-28930C6B5A09}" presName="aNode" presStyleLbl="bgShp" presStyleIdx="1" presStyleCnt="2"/>
      <dgm:spPr/>
      <dgm:t>
        <a:bodyPr/>
        <a:lstStyle/>
        <a:p>
          <a:endParaRPr lang="en-US"/>
        </a:p>
      </dgm:t>
    </dgm:pt>
    <dgm:pt modelId="{7BA4BB0B-B555-49E0-A367-B225B0863A13}" type="pres">
      <dgm:prSet presAssocID="{399D85CE-44CA-4A4F-8CAB-28930C6B5A09}" presName="textNode" presStyleLbl="bgShp" presStyleIdx="1" presStyleCnt="2"/>
      <dgm:spPr/>
      <dgm:t>
        <a:bodyPr/>
        <a:lstStyle/>
        <a:p>
          <a:endParaRPr lang="en-US"/>
        </a:p>
      </dgm:t>
    </dgm:pt>
    <dgm:pt modelId="{47EF8810-2A5A-4495-B255-57A8842EE5F0}" type="pres">
      <dgm:prSet presAssocID="{399D85CE-44CA-4A4F-8CAB-28930C6B5A09}" presName="compChildNode" presStyleCnt="0"/>
      <dgm:spPr/>
    </dgm:pt>
    <dgm:pt modelId="{24D98086-D377-4A02-A077-E2035E621B10}" type="pres">
      <dgm:prSet presAssocID="{399D85CE-44CA-4A4F-8CAB-28930C6B5A09}" presName="theInnerList" presStyleCnt="0"/>
      <dgm:spPr/>
    </dgm:pt>
    <dgm:pt modelId="{68F78F22-713A-4AE9-99B1-4446A719F087}" type="pres">
      <dgm:prSet presAssocID="{B5333CC2-5201-49C4-BA8F-9B0CC43CB888}" presName="childNode" presStyleLbl="node1" presStyleIdx="1" presStyleCnt="4" custScaleX="114199" custScaleY="25343" custLinFactY="11987" custLinFactNeighborX="520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1BA25-47B5-4C55-ADCC-02BB31BC6340}" type="pres">
      <dgm:prSet presAssocID="{B5333CC2-5201-49C4-BA8F-9B0CC43CB888}" presName="aSpace2" presStyleCnt="0"/>
      <dgm:spPr/>
    </dgm:pt>
    <dgm:pt modelId="{6FADE12B-622A-433E-91B3-064FA51F0322}" type="pres">
      <dgm:prSet presAssocID="{F1DC6E8F-DA07-4390-8CAE-65E814EE947C}" presName="childNode" presStyleLbl="node1" presStyleIdx="2" presStyleCnt="4" custScaleX="114199" custScaleY="19325" custLinFactY="2285" custLinFactNeighborX="520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88880-56CB-483B-9A56-AE5A9DDB5408}" type="pres">
      <dgm:prSet presAssocID="{F1DC6E8F-DA07-4390-8CAE-65E814EE947C}" presName="aSpace2" presStyleCnt="0"/>
      <dgm:spPr/>
    </dgm:pt>
    <dgm:pt modelId="{FAB3238A-73B8-4C2A-A891-CF62178C7DDE}" type="pres">
      <dgm:prSet presAssocID="{B2B1DFBB-3D8C-47BF-8CAC-3CC007A2F784}" presName="childNode" presStyleLbl="node1" presStyleIdx="3" presStyleCnt="4" custScaleX="114198" custScaleY="22730" custLinFactNeighborX="5204" custLinFactNeighborY="52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7822B9-4689-409D-9BB1-AD35E53B171A}" srcId="{399D85CE-44CA-4A4F-8CAB-28930C6B5A09}" destId="{B5333CC2-5201-49C4-BA8F-9B0CC43CB888}" srcOrd="0" destOrd="0" parTransId="{F14BF645-4A00-4F6B-BFAC-8DCCEE2415CE}" sibTransId="{D3D1833F-A7C3-462C-868E-6359CF292D39}"/>
    <dgm:cxn modelId="{71B45DCB-7087-4151-8611-C7498F2C06CE}" srcId="{C1B4FCA9-6102-40B9-B20D-85AB1BA439FF}" destId="{BF51467D-BEB6-4AFC-B362-5894C235D3A9}" srcOrd="0" destOrd="0" parTransId="{0F78E4FE-31EB-4694-8720-441C907BF372}" sibTransId="{DE8A9B86-FB8A-47FE-82E5-69150565C576}"/>
    <dgm:cxn modelId="{5DD23C7C-8083-44A8-B05F-512BFB4F19E2}" type="presOf" srcId="{B5333CC2-5201-49C4-BA8F-9B0CC43CB888}" destId="{68F78F22-713A-4AE9-99B1-4446A719F087}" srcOrd="0" destOrd="0" presId="urn:microsoft.com/office/officeart/2005/8/layout/lProcess2"/>
    <dgm:cxn modelId="{8785DE3C-B3E2-472C-9E3D-33643CE98F44}" type="presOf" srcId="{C1B4FCA9-6102-40B9-B20D-85AB1BA439FF}" destId="{FF4C2C01-BAC3-4957-AF46-F3594AC6F5CD}" srcOrd="1" destOrd="0" presId="urn:microsoft.com/office/officeart/2005/8/layout/lProcess2"/>
    <dgm:cxn modelId="{D26A77B1-8A31-452C-B6F4-F85CBF76C460}" srcId="{53063306-98D6-4C6E-B7A7-BE2DA127B9B3}" destId="{399D85CE-44CA-4A4F-8CAB-28930C6B5A09}" srcOrd="1" destOrd="0" parTransId="{7B1888E8-4B4C-4B3E-9D51-E1F3406823EE}" sibTransId="{C27CBA90-4F95-4FDE-B687-02EF8432DA1B}"/>
    <dgm:cxn modelId="{96EC4AA6-7DC9-409A-9208-A10FF11B648E}" type="presOf" srcId="{399D85CE-44CA-4A4F-8CAB-28930C6B5A09}" destId="{7BA4BB0B-B555-49E0-A367-B225B0863A13}" srcOrd="1" destOrd="0" presId="urn:microsoft.com/office/officeart/2005/8/layout/lProcess2"/>
    <dgm:cxn modelId="{4DF61959-5B73-4732-B127-E41B2FF3F617}" srcId="{53063306-98D6-4C6E-B7A7-BE2DA127B9B3}" destId="{C1B4FCA9-6102-40B9-B20D-85AB1BA439FF}" srcOrd="0" destOrd="0" parTransId="{3278CA9F-DD1B-4DF1-A598-5E2DFBCBA7FD}" sibTransId="{19A7E7E1-C595-49A9-8A02-BB0C36A0FFAF}"/>
    <dgm:cxn modelId="{545DD088-B9D0-41AE-B5D6-FD7C61842F21}" type="presOf" srcId="{BF51467D-BEB6-4AFC-B362-5894C235D3A9}" destId="{B74A2AB8-A19F-4230-9EB4-CAFA0C2F84C8}" srcOrd="0" destOrd="0" presId="urn:microsoft.com/office/officeart/2005/8/layout/lProcess2"/>
    <dgm:cxn modelId="{376CF4DA-5A03-4E0C-9BC4-0451BDCD8C08}" type="presOf" srcId="{C1B4FCA9-6102-40B9-B20D-85AB1BA439FF}" destId="{41F39A1F-171C-437B-A812-D0A76094BB93}" srcOrd="0" destOrd="0" presId="urn:microsoft.com/office/officeart/2005/8/layout/lProcess2"/>
    <dgm:cxn modelId="{1AD8DB95-824F-42E0-A182-2CF51F7ECEC3}" type="presOf" srcId="{B2B1DFBB-3D8C-47BF-8CAC-3CC007A2F784}" destId="{FAB3238A-73B8-4C2A-A891-CF62178C7DDE}" srcOrd="0" destOrd="0" presId="urn:microsoft.com/office/officeart/2005/8/layout/lProcess2"/>
    <dgm:cxn modelId="{D14FDF95-682A-4C9B-9A1D-E7AFCA61F473}" type="presOf" srcId="{F1DC6E8F-DA07-4390-8CAE-65E814EE947C}" destId="{6FADE12B-622A-433E-91B3-064FA51F0322}" srcOrd="0" destOrd="0" presId="urn:microsoft.com/office/officeart/2005/8/layout/lProcess2"/>
    <dgm:cxn modelId="{C4E790E5-3D79-4B9F-B438-BF5D18E1B1FA}" type="presOf" srcId="{399D85CE-44CA-4A4F-8CAB-28930C6B5A09}" destId="{097AE378-6FC7-4D2E-8BB8-247733493319}" srcOrd="0" destOrd="0" presId="urn:microsoft.com/office/officeart/2005/8/layout/lProcess2"/>
    <dgm:cxn modelId="{C2BB6F98-61CC-4749-94D6-41BD9FBC23AF}" srcId="{399D85CE-44CA-4A4F-8CAB-28930C6B5A09}" destId="{F1DC6E8F-DA07-4390-8CAE-65E814EE947C}" srcOrd="1" destOrd="0" parTransId="{0FE256F1-C4EF-4B7B-B6AC-A03AEB5FB428}" sibTransId="{8F9C7E4B-0DFB-4E21-9225-6D56C304BD05}"/>
    <dgm:cxn modelId="{6D8D26F1-07AC-4E6A-B64A-F4691BE3A3C5}" type="presOf" srcId="{53063306-98D6-4C6E-B7A7-BE2DA127B9B3}" destId="{5F29BEA0-0B6C-40EF-9E8D-70659B31D8C8}" srcOrd="0" destOrd="0" presId="urn:microsoft.com/office/officeart/2005/8/layout/lProcess2"/>
    <dgm:cxn modelId="{14B11DBA-BD37-483E-9CD6-1C9E38E09573}" srcId="{399D85CE-44CA-4A4F-8CAB-28930C6B5A09}" destId="{B2B1DFBB-3D8C-47BF-8CAC-3CC007A2F784}" srcOrd="2" destOrd="0" parTransId="{11D4E771-8052-4B43-842E-032D6CC89B69}" sibTransId="{AF954708-0581-47D1-8B3C-7742D977248A}"/>
    <dgm:cxn modelId="{E1EF4890-921D-4386-A924-BEB8D113EB57}" type="presParOf" srcId="{5F29BEA0-0B6C-40EF-9E8D-70659B31D8C8}" destId="{3FF1C6C1-2719-4394-99D5-3D8B9D951595}" srcOrd="0" destOrd="0" presId="urn:microsoft.com/office/officeart/2005/8/layout/lProcess2"/>
    <dgm:cxn modelId="{BE923BB5-F496-4F46-9EF8-CB1A832D2F06}" type="presParOf" srcId="{3FF1C6C1-2719-4394-99D5-3D8B9D951595}" destId="{41F39A1F-171C-437B-A812-D0A76094BB93}" srcOrd="0" destOrd="0" presId="urn:microsoft.com/office/officeart/2005/8/layout/lProcess2"/>
    <dgm:cxn modelId="{4A79C88E-DE4A-4D17-AB9A-98A56AB97334}" type="presParOf" srcId="{3FF1C6C1-2719-4394-99D5-3D8B9D951595}" destId="{FF4C2C01-BAC3-4957-AF46-F3594AC6F5CD}" srcOrd="1" destOrd="0" presId="urn:microsoft.com/office/officeart/2005/8/layout/lProcess2"/>
    <dgm:cxn modelId="{C3E08739-BD31-416C-974A-CE859A3683E1}" type="presParOf" srcId="{3FF1C6C1-2719-4394-99D5-3D8B9D951595}" destId="{E9B13094-D44F-4878-A74E-F6730D60BA17}" srcOrd="2" destOrd="0" presId="urn:microsoft.com/office/officeart/2005/8/layout/lProcess2"/>
    <dgm:cxn modelId="{A537FBCA-52C8-44B7-BC0E-D783F727EFF9}" type="presParOf" srcId="{E9B13094-D44F-4878-A74E-F6730D60BA17}" destId="{519A0A2C-DEB6-41AE-93C3-34A30B9CD38D}" srcOrd="0" destOrd="0" presId="urn:microsoft.com/office/officeart/2005/8/layout/lProcess2"/>
    <dgm:cxn modelId="{9717876E-A437-4D67-B3CB-8B0DDBC58B74}" type="presParOf" srcId="{519A0A2C-DEB6-41AE-93C3-34A30B9CD38D}" destId="{B74A2AB8-A19F-4230-9EB4-CAFA0C2F84C8}" srcOrd="0" destOrd="0" presId="urn:microsoft.com/office/officeart/2005/8/layout/lProcess2"/>
    <dgm:cxn modelId="{1EE366DF-396D-4591-92DE-CC38010C9E1E}" type="presParOf" srcId="{5F29BEA0-0B6C-40EF-9E8D-70659B31D8C8}" destId="{A569861A-9F00-4820-ADCC-B16410F327DE}" srcOrd="1" destOrd="0" presId="urn:microsoft.com/office/officeart/2005/8/layout/lProcess2"/>
    <dgm:cxn modelId="{5AE5ABEE-0443-4219-B4B7-4D6B20624990}" type="presParOf" srcId="{5F29BEA0-0B6C-40EF-9E8D-70659B31D8C8}" destId="{3B7B6748-50C9-47AD-89C0-FFF74000B772}" srcOrd="2" destOrd="0" presId="urn:microsoft.com/office/officeart/2005/8/layout/lProcess2"/>
    <dgm:cxn modelId="{16A7A21C-D6CE-4168-BECC-9CBA0DCC3CC4}" type="presParOf" srcId="{3B7B6748-50C9-47AD-89C0-FFF74000B772}" destId="{097AE378-6FC7-4D2E-8BB8-247733493319}" srcOrd="0" destOrd="0" presId="urn:microsoft.com/office/officeart/2005/8/layout/lProcess2"/>
    <dgm:cxn modelId="{21BD7F85-F9B5-46B2-B262-9E4E999CC2C0}" type="presParOf" srcId="{3B7B6748-50C9-47AD-89C0-FFF74000B772}" destId="{7BA4BB0B-B555-49E0-A367-B225B0863A13}" srcOrd="1" destOrd="0" presId="urn:microsoft.com/office/officeart/2005/8/layout/lProcess2"/>
    <dgm:cxn modelId="{0487959F-60E8-4653-8445-F72194A88750}" type="presParOf" srcId="{3B7B6748-50C9-47AD-89C0-FFF74000B772}" destId="{47EF8810-2A5A-4495-B255-57A8842EE5F0}" srcOrd="2" destOrd="0" presId="urn:microsoft.com/office/officeart/2005/8/layout/lProcess2"/>
    <dgm:cxn modelId="{E755E48B-A8D9-4844-99E3-9748830F97B3}" type="presParOf" srcId="{47EF8810-2A5A-4495-B255-57A8842EE5F0}" destId="{24D98086-D377-4A02-A077-E2035E621B10}" srcOrd="0" destOrd="0" presId="urn:microsoft.com/office/officeart/2005/8/layout/lProcess2"/>
    <dgm:cxn modelId="{8CC944F2-72D6-45C7-BB8B-62DE5C395614}" type="presParOf" srcId="{24D98086-D377-4A02-A077-E2035E621B10}" destId="{68F78F22-713A-4AE9-99B1-4446A719F087}" srcOrd="0" destOrd="0" presId="urn:microsoft.com/office/officeart/2005/8/layout/lProcess2"/>
    <dgm:cxn modelId="{67BD98FA-BDFC-4120-ADC3-A945032429C7}" type="presParOf" srcId="{24D98086-D377-4A02-A077-E2035E621B10}" destId="{3D41BA25-47B5-4C55-ADCC-02BB31BC6340}" srcOrd="1" destOrd="0" presId="urn:microsoft.com/office/officeart/2005/8/layout/lProcess2"/>
    <dgm:cxn modelId="{DB913D4D-D1CE-4DA8-B3D6-96429AE98322}" type="presParOf" srcId="{24D98086-D377-4A02-A077-E2035E621B10}" destId="{6FADE12B-622A-433E-91B3-064FA51F0322}" srcOrd="2" destOrd="0" presId="urn:microsoft.com/office/officeart/2005/8/layout/lProcess2"/>
    <dgm:cxn modelId="{2CD8A85E-BF32-495A-9444-539F4C548DAD}" type="presParOf" srcId="{24D98086-D377-4A02-A077-E2035E621B10}" destId="{96488880-56CB-483B-9A56-AE5A9DDB5408}" srcOrd="3" destOrd="0" presId="urn:microsoft.com/office/officeart/2005/8/layout/lProcess2"/>
    <dgm:cxn modelId="{AB48AE75-B10D-4810-8C81-736935564F34}" type="presParOf" srcId="{24D98086-D377-4A02-A077-E2035E621B10}" destId="{FAB3238A-73B8-4C2A-A891-CF62178C7DD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DDE74-BA6D-4E5B-BA09-965B045629E4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2D52CE-D1A3-498F-8387-1549713198AC}">
      <dgm:prSet custT="1"/>
      <dgm:spPr/>
      <dgm:t>
        <a:bodyPr/>
        <a:lstStyle/>
        <a:p>
          <a:pPr algn="ctr" rtl="0"/>
          <a:r>
            <a:rPr lang="en-US" sz="3200" smtClean="0"/>
            <a:t>Институција је </a:t>
          </a:r>
          <a:r>
            <a:rPr lang="sr-Cyrl-RS" sz="3200" smtClean="0"/>
            <a:t>углавном изражавала мишљења са резервом</a:t>
          </a:r>
          <a:r>
            <a:rPr lang="sr-Latn-RS" sz="3200" smtClean="0"/>
            <a:t>!</a:t>
          </a:r>
          <a:endParaRPr lang="en-US" sz="3200"/>
        </a:p>
      </dgm:t>
    </dgm:pt>
    <dgm:pt modelId="{19483DC5-15B0-4917-B944-DA321673E8FB}" type="parTrans" cxnId="{78A502C6-8BD2-4522-AC33-E5117A276DBA}">
      <dgm:prSet/>
      <dgm:spPr/>
      <dgm:t>
        <a:bodyPr/>
        <a:lstStyle/>
        <a:p>
          <a:endParaRPr lang="en-US"/>
        </a:p>
      </dgm:t>
    </dgm:pt>
    <dgm:pt modelId="{1EA5CA8E-B31A-40BF-944A-C3483C466358}" type="sibTrans" cxnId="{78A502C6-8BD2-4522-AC33-E5117A276DBA}">
      <dgm:prSet/>
      <dgm:spPr/>
      <dgm:t>
        <a:bodyPr/>
        <a:lstStyle/>
        <a:p>
          <a:endParaRPr lang="en-US"/>
        </a:p>
      </dgm:t>
    </dgm:pt>
    <dgm:pt modelId="{4DA9DD8F-9D84-4D38-9045-920BD105FE2F}" type="pres">
      <dgm:prSet presAssocID="{8A9DDE74-BA6D-4E5B-BA09-965B045629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7C71D-454E-44DB-AB35-22C700F78F3C}" type="pres">
      <dgm:prSet presAssocID="{D12D52CE-D1A3-498F-8387-1549713198AC}" presName="parentLin" presStyleCnt="0"/>
      <dgm:spPr/>
    </dgm:pt>
    <dgm:pt modelId="{E1C6A725-404B-41C7-A627-8AC78720BE6D}" type="pres">
      <dgm:prSet presAssocID="{D12D52CE-D1A3-498F-8387-1549713198A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CC5FEEE-3D6A-4122-9861-1C8CA9AA390A}" type="pres">
      <dgm:prSet presAssocID="{D12D52CE-D1A3-498F-8387-1549713198AC}" presName="parentText" presStyleLbl="node1" presStyleIdx="0" presStyleCnt="1" custLinFactNeighborX="-47501" custLinFactNeighborY="132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19203-E727-4E2D-8679-C69FA45F37AE}" type="pres">
      <dgm:prSet presAssocID="{D12D52CE-D1A3-498F-8387-1549713198AC}" presName="negativeSpace" presStyleCnt="0"/>
      <dgm:spPr/>
    </dgm:pt>
    <dgm:pt modelId="{F3C7AA11-F895-42C0-932D-F9445619714F}" type="pres">
      <dgm:prSet presAssocID="{D12D52CE-D1A3-498F-8387-1549713198AC}" presName="childText" presStyleLbl="conFgAcc1" presStyleIdx="0" presStyleCnt="1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F0573AF3-8D2C-4890-AA52-C24B7912ED2E}" type="presOf" srcId="{8A9DDE74-BA6D-4E5B-BA09-965B045629E4}" destId="{4DA9DD8F-9D84-4D38-9045-920BD105FE2F}" srcOrd="0" destOrd="0" presId="urn:microsoft.com/office/officeart/2005/8/layout/list1"/>
    <dgm:cxn modelId="{0D8A027C-5915-4A80-B0C1-B6B31F686E6F}" type="presOf" srcId="{D12D52CE-D1A3-498F-8387-1549713198AC}" destId="{E1C6A725-404B-41C7-A627-8AC78720BE6D}" srcOrd="0" destOrd="0" presId="urn:microsoft.com/office/officeart/2005/8/layout/list1"/>
    <dgm:cxn modelId="{78A502C6-8BD2-4522-AC33-E5117A276DBA}" srcId="{8A9DDE74-BA6D-4E5B-BA09-965B045629E4}" destId="{D12D52CE-D1A3-498F-8387-1549713198AC}" srcOrd="0" destOrd="0" parTransId="{19483DC5-15B0-4917-B944-DA321673E8FB}" sibTransId="{1EA5CA8E-B31A-40BF-944A-C3483C466358}"/>
    <dgm:cxn modelId="{97617F46-497E-4BE1-9D98-292B87E1339A}" type="presOf" srcId="{D12D52CE-D1A3-498F-8387-1549713198AC}" destId="{4CC5FEEE-3D6A-4122-9861-1C8CA9AA390A}" srcOrd="1" destOrd="0" presId="urn:microsoft.com/office/officeart/2005/8/layout/list1"/>
    <dgm:cxn modelId="{A744FAA6-364C-4640-A6DC-D6D284B700EF}" type="presParOf" srcId="{4DA9DD8F-9D84-4D38-9045-920BD105FE2F}" destId="{75C7C71D-454E-44DB-AB35-22C700F78F3C}" srcOrd="0" destOrd="0" presId="urn:microsoft.com/office/officeart/2005/8/layout/list1"/>
    <dgm:cxn modelId="{FD7F329A-AB42-436B-AED2-15EB139D164D}" type="presParOf" srcId="{75C7C71D-454E-44DB-AB35-22C700F78F3C}" destId="{E1C6A725-404B-41C7-A627-8AC78720BE6D}" srcOrd="0" destOrd="0" presId="urn:microsoft.com/office/officeart/2005/8/layout/list1"/>
    <dgm:cxn modelId="{B16F2911-8848-45FB-8AE3-41F47A5FD250}" type="presParOf" srcId="{75C7C71D-454E-44DB-AB35-22C700F78F3C}" destId="{4CC5FEEE-3D6A-4122-9861-1C8CA9AA390A}" srcOrd="1" destOrd="0" presId="urn:microsoft.com/office/officeart/2005/8/layout/list1"/>
    <dgm:cxn modelId="{BFA9E876-0F03-4868-A4B0-BA64744D7FFE}" type="presParOf" srcId="{4DA9DD8F-9D84-4D38-9045-920BD105FE2F}" destId="{A0019203-E727-4E2D-8679-C69FA45F37AE}" srcOrd="1" destOrd="0" presId="urn:microsoft.com/office/officeart/2005/8/layout/list1"/>
    <dgm:cxn modelId="{032AAE5C-D50E-4F74-AD7A-01EA6AB1072D}" type="presParOf" srcId="{4DA9DD8F-9D84-4D38-9045-920BD105FE2F}" destId="{F3C7AA11-F895-42C0-932D-F9445619714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62F30F-3D4D-40B5-B788-31D1F00CA4C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6E5C8-8A48-4F5E-BBCE-7552A9EF8C25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Cyrl-RS" dirty="0" smtClean="0">
              <a:solidFill>
                <a:schemeClr val="tx2">
                  <a:lumMod val="75000"/>
                </a:schemeClr>
              </a:solidFill>
            </a:rPr>
            <a:t>Одредбе закона које могу произвести негативне последице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39FCC9B6-B028-430E-B758-2E00EA11EFDC}" type="parTrans" cxnId="{6E67A30C-3D7A-4646-861A-29027E2CA6FE}">
      <dgm:prSet/>
      <dgm:spPr/>
      <dgm:t>
        <a:bodyPr/>
        <a:lstStyle/>
        <a:p>
          <a:endParaRPr lang="en-US"/>
        </a:p>
      </dgm:t>
    </dgm:pt>
    <dgm:pt modelId="{87B0BF77-A033-4028-856D-3C72297F3264}" type="sibTrans" cxnId="{6E67A30C-3D7A-4646-861A-29027E2CA6F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DE8DDB9-9772-4524-BB7E-C4327919A88D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Cyrl-RS" sz="1700" smtClean="0">
              <a:solidFill>
                <a:schemeClr val="tx2">
                  <a:lumMod val="75000"/>
                </a:schemeClr>
              </a:solidFill>
            </a:rPr>
            <a:t>Области које </a:t>
          </a:r>
          <a:r>
            <a:rPr lang="sr-Cyrl-RS" sz="1700" dirty="0" smtClean="0">
              <a:solidFill>
                <a:schemeClr val="tx2">
                  <a:lumMod val="75000"/>
                </a:schemeClr>
              </a:solidFill>
            </a:rPr>
            <a:t>постојећи прописи недовољно уређују </a:t>
          </a:r>
          <a:endParaRPr lang="en-US" sz="1700" dirty="0">
            <a:solidFill>
              <a:schemeClr val="tx2">
                <a:lumMod val="75000"/>
              </a:schemeClr>
            </a:solidFill>
          </a:endParaRPr>
        </a:p>
      </dgm:t>
    </dgm:pt>
    <dgm:pt modelId="{717F8DCC-88DD-4CC0-A6CE-6D30B4FE49BF}" type="parTrans" cxnId="{C1AEBE78-F2B0-4932-80A1-FC0F32A0A0B0}">
      <dgm:prSet/>
      <dgm:spPr/>
      <dgm:t>
        <a:bodyPr/>
        <a:lstStyle/>
        <a:p>
          <a:endParaRPr lang="en-US"/>
        </a:p>
      </dgm:t>
    </dgm:pt>
    <dgm:pt modelId="{89F3DF1F-EDA9-4089-9EAE-7CA62377C175}" type="sibTrans" cxnId="{C1AEBE78-F2B0-4932-80A1-FC0F32A0A0B0}">
      <dgm:prSet/>
      <dgm:spPr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8D077FA-D233-4ECD-B713-EF6F5D15E55B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Cyrl-RS" sz="1600" dirty="0" smtClean="0">
              <a:solidFill>
                <a:schemeClr val="tx2">
                  <a:lumMod val="75000"/>
                </a:schemeClr>
              </a:solidFill>
            </a:rPr>
            <a:t>Неусаглашеност прописа 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AE33B869-0A48-4D1A-AAED-1D02EBEB2334}" type="parTrans" cxnId="{2EB69FFB-6AEF-463E-B9A6-45243F23C166}">
      <dgm:prSet/>
      <dgm:spPr/>
      <dgm:t>
        <a:bodyPr/>
        <a:lstStyle/>
        <a:p>
          <a:endParaRPr lang="en-US"/>
        </a:p>
      </dgm:t>
    </dgm:pt>
    <dgm:pt modelId="{E2B9C108-6DEA-487A-BE58-11BA878D8408}" type="sibTrans" cxnId="{2EB69FFB-6AEF-463E-B9A6-45243F23C166}">
      <dgm:prSet/>
      <dgm:spPr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5A830AF-DC34-4A2B-A731-69786FE3D016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Cyrl-RS" smtClean="0">
              <a:solidFill>
                <a:schemeClr val="tx2">
                  <a:lumMod val="75000"/>
                </a:schemeClr>
              </a:solidFill>
            </a:rPr>
            <a:t>Законе и подзаконске прописе који нису донети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DFAF84D2-5884-4DDA-A110-98F0FA392231}" type="parTrans" cxnId="{6C6B939D-32E7-4F50-A4F8-BA73FF70FF9F}">
      <dgm:prSet/>
      <dgm:spPr/>
      <dgm:t>
        <a:bodyPr/>
        <a:lstStyle/>
        <a:p>
          <a:endParaRPr lang="en-US"/>
        </a:p>
      </dgm:t>
    </dgm:pt>
    <dgm:pt modelId="{5F5288F7-E404-463E-B0B5-A9163AFB82DF}" type="sibTrans" cxnId="{6C6B939D-32E7-4F50-A4F8-BA73FF70FF9F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7BD22D8-AEA9-403E-B704-7A79E31CC5E6}" type="pres">
      <dgm:prSet presAssocID="{8A62F30F-3D4D-40B5-B788-31D1F00CA4C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B4FFFD20-0140-47BF-AE90-5DF2BC62BDC6}" type="pres">
      <dgm:prSet presAssocID="{7436E5C8-8A48-4F5E-BBCE-7552A9EF8C25}" presName="text1" presStyleCnt="0"/>
      <dgm:spPr/>
    </dgm:pt>
    <dgm:pt modelId="{45F0CE92-272B-485E-9A59-416DA7F9AF8C}" type="pres">
      <dgm:prSet presAssocID="{7436E5C8-8A48-4F5E-BBCE-7552A9EF8C25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40836-7937-42AF-BB32-1AD0BAC908D0}" type="pres">
      <dgm:prSet presAssocID="{7436E5C8-8A48-4F5E-BBCE-7552A9EF8C25}" presName="textaccent1" presStyleCnt="0"/>
      <dgm:spPr/>
    </dgm:pt>
    <dgm:pt modelId="{949A186F-261D-418C-BE86-DF024E527F16}" type="pres">
      <dgm:prSet presAssocID="{7436E5C8-8A48-4F5E-BBCE-7552A9EF8C25}" presName="accentRepeatNode" presStyleLbl="solidAlignAcc1" presStyleIdx="0" presStyleCnt="8"/>
      <dgm:spPr/>
    </dgm:pt>
    <dgm:pt modelId="{C908FF7D-5B4E-4049-9E07-C18D1E39845E}" type="pres">
      <dgm:prSet presAssocID="{87B0BF77-A033-4028-856D-3C72297F3264}" presName="image1" presStyleCnt="0"/>
      <dgm:spPr/>
    </dgm:pt>
    <dgm:pt modelId="{6383814B-C791-4145-A341-5020B033DFBE}" type="pres">
      <dgm:prSet presAssocID="{87B0BF77-A033-4028-856D-3C72297F3264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E3D603D7-852F-4A8A-A0E6-88E996B98A88}" type="pres">
      <dgm:prSet presAssocID="{87B0BF77-A033-4028-856D-3C72297F3264}" presName="imageaccent1" presStyleCnt="0"/>
      <dgm:spPr/>
    </dgm:pt>
    <dgm:pt modelId="{19747AD4-E00E-4E4B-9002-15DFE567EC75}" type="pres">
      <dgm:prSet presAssocID="{87B0BF77-A033-4028-856D-3C72297F3264}" presName="accentRepeatNode" presStyleLbl="solidAlignAcc1" presStyleIdx="1" presStyleCnt="8"/>
      <dgm:spPr/>
    </dgm:pt>
    <dgm:pt modelId="{3E5D0340-8B31-46FD-87EC-CB74D94008AE}" type="pres">
      <dgm:prSet presAssocID="{8DE8DDB9-9772-4524-BB7E-C4327919A88D}" presName="text2" presStyleCnt="0"/>
      <dgm:spPr/>
    </dgm:pt>
    <dgm:pt modelId="{3EE88574-D14B-457D-95D7-C3A7D6BCF54E}" type="pres">
      <dgm:prSet presAssocID="{8DE8DDB9-9772-4524-BB7E-C4327919A88D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D5689-F7D8-4732-B3D9-140FC4DB773F}" type="pres">
      <dgm:prSet presAssocID="{8DE8DDB9-9772-4524-BB7E-C4327919A88D}" presName="textaccent2" presStyleCnt="0"/>
      <dgm:spPr/>
    </dgm:pt>
    <dgm:pt modelId="{7A4E17A0-AF41-4B02-94D1-EB2682B155ED}" type="pres">
      <dgm:prSet presAssocID="{8DE8DDB9-9772-4524-BB7E-C4327919A88D}" presName="accentRepeatNode" presStyleLbl="solidAlignAcc1" presStyleIdx="2" presStyleCnt="8"/>
      <dgm:spPr/>
    </dgm:pt>
    <dgm:pt modelId="{968018BE-C951-402C-9DE1-71E827E00417}" type="pres">
      <dgm:prSet presAssocID="{89F3DF1F-EDA9-4089-9EAE-7CA62377C175}" presName="image2" presStyleCnt="0"/>
      <dgm:spPr/>
    </dgm:pt>
    <dgm:pt modelId="{59C83579-0119-40E0-A9CE-17670972112F}" type="pres">
      <dgm:prSet presAssocID="{89F3DF1F-EDA9-4089-9EAE-7CA62377C175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AC1EE910-11ED-471D-9ACF-1915D576B206}" type="pres">
      <dgm:prSet presAssocID="{89F3DF1F-EDA9-4089-9EAE-7CA62377C175}" presName="imageaccent2" presStyleCnt="0"/>
      <dgm:spPr/>
    </dgm:pt>
    <dgm:pt modelId="{5A4B3109-651E-4F05-AC7B-6CD8FDE246BA}" type="pres">
      <dgm:prSet presAssocID="{89F3DF1F-EDA9-4089-9EAE-7CA62377C175}" presName="accentRepeatNode" presStyleLbl="solidAlignAcc1" presStyleIdx="3" presStyleCnt="8"/>
      <dgm:spPr/>
    </dgm:pt>
    <dgm:pt modelId="{90998FBE-31E5-4A56-BF17-B3CDFDC61FA3}" type="pres">
      <dgm:prSet presAssocID="{88D077FA-D233-4ECD-B713-EF6F5D15E55B}" presName="text3" presStyleCnt="0"/>
      <dgm:spPr/>
    </dgm:pt>
    <dgm:pt modelId="{01E463BA-C3FF-439E-B363-911C525537BE}" type="pres">
      <dgm:prSet presAssocID="{88D077FA-D233-4ECD-B713-EF6F5D15E55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84E5E-E486-4B10-90BB-1A19E1C68AB7}" type="pres">
      <dgm:prSet presAssocID="{88D077FA-D233-4ECD-B713-EF6F5D15E55B}" presName="textaccent3" presStyleCnt="0"/>
      <dgm:spPr/>
    </dgm:pt>
    <dgm:pt modelId="{2F1AF32D-CDD3-4F58-8242-2BE71A8A5ADB}" type="pres">
      <dgm:prSet presAssocID="{88D077FA-D233-4ECD-B713-EF6F5D15E55B}" presName="accentRepeatNode" presStyleLbl="solidAlignAcc1" presStyleIdx="4" presStyleCnt="8"/>
      <dgm:spPr/>
    </dgm:pt>
    <dgm:pt modelId="{50A3187D-36B0-47D8-A592-08F3A89254E1}" type="pres">
      <dgm:prSet presAssocID="{E2B9C108-6DEA-487A-BE58-11BA878D8408}" presName="image3" presStyleCnt="0"/>
      <dgm:spPr/>
    </dgm:pt>
    <dgm:pt modelId="{DA4F4D07-4BDD-4A2C-A0F7-5A9E5C31E2AD}" type="pres">
      <dgm:prSet presAssocID="{E2B9C108-6DEA-487A-BE58-11BA878D8408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ECD90F01-6207-40FD-BEC7-7C39B258EE6D}" type="pres">
      <dgm:prSet presAssocID="{E2B9C108-6DEA-487A-BE58-11BA878D8408}" presName="imageaccent3" presStyleCnt="0"/>
      <dgm:spPr/>
    </dgm:pt>
    <dgm:pt modelId="{CFE12C93-6C08-4DBB-BC50-456A6614C6D7}" type="pres">
      <dgm:prSet presAssocID="{E2B9C108-6DEA-487A-BE58-11BA878D8408}" presName="accentRepeatNode" presStyleLbl="solidAlignAcc1" presStyleIdx="5" presStyleCnt="8"/>
      <dgm:spPr/>
    </dgm:pt>
    <dgm:pt modelId="{116599F4-C95B-4505-ABD0-CF445327739E}" type="pres">
      <dgm:prSet presAssocID="{85A830AF-DC34-4A2B-A731-69786FE3D016}" presName="text4" presStyleCnt="0"/>
      <dgm:spPr/>
    </dgm:pt>
    <dgm:pt modelId="{71B82CD1-C678-40BA-8D56-A3A7DC3D750E}" type="pres">
      <dgm:prSet presAssocID="{85A830AF-DC34-4A2B-A731-69786FE3D016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3C7DC-C4E9-4FD9-A24A-7F60CE357947}" type="pres">
      <dgm:prSet presAssocID="{85A830AF-DC34-4A2B-A731-69786FE3D016}" presName="textaccent4" presStyleCnt="0"/>
      <dgm:spPr/>
    </dgm:pt>
    <dgm:pt modelId="{03C88109-C8D5-48D3-B80D-DA30E0F731D2}" type="pres">
      <dgm:prSet presAssocID="{85A830AF-DC34-4A2B-A731-69786FE3D016}" presName="accentRepeatNode" presStyleLbl="solidAlignAcc1" presStyleIdx="6" presStyleCnt="8"/>
      <dgm:spPr/>
    </dgm:pt>
    <dgm:pt modelId="{1B014AC2-E045-4D05-BE5C-617592D97B24}" type="pres">
      <dgm:prSet presAssocID="{5F5288F7-E404-463E-B0B5-A9163AFB82DF}" presName="image4" presStyleCnt="0"/>
      <dgm:spPr/>
    </dgm:pt>
    <dgm:pt modelId="{20918F25-29E0-48CC-9A42-A386F2452F3A}" type="pres">
      <dgm:prSet presAssocID="{5F5288F7-E404-463E-B0B5-A9163AFB82DF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5390E032-858B-4EC6-A5C3-D8F921ABAE9C}" type="pres">
      <dgm:prSet presAssocID="{5F5288F7-E404-463E-B0B5-A9163AFB82DF}" presName="imageaccent4" presStyleCnt="0"/>
      <dgm:spPr/>
    </dgm:pt>
    <dgm:pt modelId="{C9F9DF28-9215-422C-861D-C8233F7FB73F}" type="pres">
      <dgm:prSet presAssocID="{5F5288F7-E404-463E-B0B5-A9163AFB82DF}" presName="accentRepeatNode" presStyleLbl="solidAlignAcc1" presStyleIdx="7" presStyleCnt="8"/>
      <dgm:spPr/>
    </dgm:pt>
  </dgm:ptLst>
  <dgm:cxnLst>
    <dgm:cxn modelId="{2EB69FFB-6AEF-463E-B9A6-45243F23C166}" srcId="{8A62F30F-3D4D-40B5-B788-31D1F00CA4C6}" destId="{88D077FA-D233-4ECD-B713-EF6F5D15E55B}" srcOrd="2" destOrd="0" parTransId="{AE33B869-0A48-4D1A-AAED-1D02EBEB2334}" sibTransId="{E2B9C108-6DEA-487A-BE58-11BA878D8408}"/>
    <dgm:cxn modelId="{6E67A30C-3D7A-4646-861A-29027E2CA6FE}" srcId="{8A62F30F-3D4D-40B5-B788-31D1F00CA4C6}" destId="{7436E5C8-8A48-4F5E-BBCE-7552A9EF8C25}" srcOrd="0" destOrd="0" parTransId="{39FCC9B6-B028-430E-B758-2E00EA11EFDC}" sibTransId="{87B0BF77-A033-4028-856D-3C72297F3264}"/>
    <dgm:cxn modelId="{53930A55-3CB3-49A9-92F4-DC91A872E5C5}" type="presOf" srcId="{87B0BF77-A033-4028-856D-3C72297F3264}" destId="{6383814B-C791-4145-A341-5020B033DFBE}" srcOrd="0" destOrd="0" presId="urn:microsoft.com/office/officeart/2008/layout/HexagonCluster"/>
    <dgm:cxn modelId="{0C4EFD4D-3980-4FA1-9084-CCF9E04C539C}" type="presOf" srcId="{88D077FA-D233-4ECD-B713-EF6F5D15E55B}" destId="{01E463BA-C3FF-439E-B363-911C525537BE}" srcOrd="0" destOrd="0" presId="urn:microsoft.com/office/officeart/2008/layout/HexagonCluster"/>
    <dgm:cxn modelId="{3E729418-64C7-431C-8AD3-A5DDC9389AA9}" type="presOf" srcId="{7436E5C8-8A48-4F5E-BBCE-7552A9EF8C25}" destId="{45F0CE92-272B-485E-9A59-416DA7F9AF8C}" srcOrd="0" destOrd="0" presId="urn:microsoft.com/office/officeart/2008/layout/HexagonCluster"/>
    <dgm:cxn modelId="{EC4A00FF-D31A-422C-B621-4F739824D76D}" type="presOf" srcId="{8DE8DDB9-9772-4524-BB7E-C4327919A88D}" destId="{3EE88574-D14B-457D-95D7-C3A7D6BCF54E}" srcOrd="0" destOrd="0" presId="urn:microsoft.com/office/officeart/2008/layout/HexagonCluster"/>
    <dgm:cxn modelId="{415F8A3D-7818-49D9-A30A-61F9FB2FC4BA}" type="presOf" srcId="{8A62F30F-3D4D-40B5-B788-31D1F00CA4C6}" destId="{67BD22D8-AEA9-403E-B704-7A79E31CC5E6}" srcOrd="0" destOrd="0" presId="urn:microsoft.com/office/officeart/2008/layout/HexagonCluster"/>
    <dgm:cxn modelId="{84AC58E2-52F4-4F6D-89FB-ED5AF5174E64}" type="presOf" srcId="{E2B9C108-6DEA-487A-BE58-11BA878D8408}" destId="{DA4F4D07-4BDD-4A2C-A0F7-5A9E5C31E2AD}" srcOrd="0" destOrd="0" presId="urn:microsoft.com/office/officeart/2008/layout/HexagonCluster"/>
    <dgm:cxn modelId="{464A34CA-D19A-427E-9D3E-C9078825B342}" type="presOf" srcId="{5F5288F7-E404-463E-B0B5-A9163AFB82DF}" destId="{20918F25-29E0-48CC-9A42-A386F2452F3A}" srcOrd="0" destOrd="0" presId="urn:microsoft.com/office/officeart/2008/layout/HexagonCluster"/>
    <dgm:cxn modelId="{C1AEBE78-F2B0-4932-80A1-FC0F32A0A0B0}" srcId="{8A62F30F-3D4D-40B5-B788-31D1F00CA4C6}" destId="{8DE8DDB9-9772-4524-BB7E-C4327919A88D}" srcOrd="1" destOrd="0" parTransId="{717F8DCC-88DD-4CC0-A6CE-6D30B4FE49BF}" sibTransId="{89F3DF1F-EDA9-4089-9EAE-7CA62377C175}"/>
    <dgm:cxn modelId="{47D8321B-0FD3-4E9B-AE64-1634D6CF2BB4}" type="presOf" srcId="{89F3DF1F-EDA9-4089-9EAE-7CA62377C175}" destId="{59C83579-0119-40E0-A9CE-17670972112F}" srcOrd="0" destOrd="0" presId="urn:microsoft.com/office/officeart/2008/layout/HexagonCluster"/>
    <dgm:cxn modelId="{5ADA8263-E44F-40EB-BB9E-5A8E67915BA9}" type="presOf" srcId="{85A830AF-DC34-4A2B-A731-69786FE3D016}" destId="{71B82CD1-C678-40BA-8D56-A3A7DC3D750E}" srcOrd="0" destOrd="0" presId="urn:microsoft.com/office/officeart/2008/layout/HexagonCluster"/>
    <dgm:cxn modelId="{6C6B939D-32E7-4F50-A4F8-BA73FF70FF9F}" srcId="{8A62F30F-3D4D-40B5-B788-31D1F00CA4C6}" destId="{85A830AF-DC34-4A2B-A731-69786FE3D016}" srcOrd="3" destOrd="0" parTransId="{DFAF84D2-5884-4DDA-A110-98F0FA392231}" sibTransId="{5F5288F7-E404-463E-B0B5-A9163AFB82DF}"/>
    <dgm:cxn modelId="{234BFB86-6B48-453B-A49E-7B64EA52ED37}" type="presParOf" srcId="{67BD22D8-AEA9-403E-B704-7A79E31CC5E6}" destId="{B4FFFD20-0140-47BF-AE90-5DF2BC62BDC6}" srcOrd="0" destOrd="0" presId="urn:microsoft.com/office/officeart/2008/layout/HexagonCluster"/>
    <dgm:cxn modelId="{6177E082-2640-48CC-AF7A-FB2C3CC05B9C}" type="presParOf" srcId="{B4FFFD20-0140-47BF-AE90-5DF2BC62BDC6}" destId="{45F0CE92-272B-485E-9A59-416DA7F9AF8C}" srcOrd="0" destOrd="0" presId="urn:microsoft.com/office/officeart/2008/layout/HexagonCluster"/>
    <dgm:cxn modelId="{3D78F6D4-3C36-4B5C-BE1A-6A84C258ACC7}" type="presParOf" srcId="{67BD22D8-AEA9-403E-B704-7A79E31CC5E6}" destId="{B5740836-7937-42AF-BB32-1AD0BAC908D0}" srcOrd="1" destOrd="0" presId="urn:microsoft.com/office/officeart/2008/layout/HexagonCluster"/>
    <dgm:cxn modelId="{3AC4E91C-AA86-4975-8281-3CEE7F2B0A3D}" type="presParOf" srcId="{B5740836-7937-42AF-BB32-1AD0BAC908D0}" destId="{949A186F-261D-418C-BE86-DF024E527F16}" srcOrd="0" destOrd="0" presId="urn:microsoft.com/office/officeart/2008/layout/HexagonCluster"/>
    <dgm:cxn modelId="{DCB5BE95-230F-47CC-96BB-76665E69DBF9}" type="presParOf" srcId="{67BD22D8-AEA9-403E-B704-7A79E31CC5E6}" destId="{C908FF7D-5B4E-4049-9E07-C18D1E39845E}" srcOrd="2" destOrd="0" presId="urn:microsoft.com/office/officeart/2008/layout/HexagonCluster"/>
    <dgm:cxn modelId="{D15111E4-6D71-4C36-B659-771646133618}" type="presParOf" srcId="{C908FF7D-5B4E-4049-9E07-C18D1E39845E}" destId="{6383814B-C791-4145-A341-5020B033DFBE}" srcOrd="0" destOrd="0" presId="urn:microsoft.com/office/officeart/2008/layout/HexagonCluster"/>
    <dgm:cxn modelId="{091947CA-E9C9-4F75-90DB-95F4246CA76F}" type="presParOf" srcId="{67BD22D8-AEA9-403E-B704-7A79E31CC5E6}" destId="{E3D603D7-852F-4A8A-A0E6-88E996B98A88}" srcOrd="3" destOrd="0" presId="urn:microsoft.com/office/officeart/2008/layout/HexagonCluster"/>
    <dgm:cxn modelId="{862206EE-8A42-49BF-B897-3988629F0383}" type="presParOf" srcId="{E3D603D7-852F-4A8A-A0E6-88E996B98A88}" destId="{19747AD4-E00E-4E4B-9002-15DFE567EC75}" srcOrd="0" destOrd="0" presId="urn:microsoft.com/office/officeart/2008/layout/HexagonCluster"/>
    <dgm:cxn modelId="{F5E2CA07-7E66-413B-9561-03AC76B76949}" type="presParOf" srcId="{67BD22D8-AEA9-403E-B704-7A79E31CC5E6}" destId="{3E5D0340-8B31-46FD-87EC-CB74D94008AE}" srcOrd="4" destOrd="0" presId="urn:microsoft.com/office/officeart/2008/layout/HexagonCluster"/>
    <dgm:cxn modelId="{A21E5A6F-90C1-42D2-ADF2-9D699841D652}" type="presParOf" srcId="{3E5D0340-8B31-46FD-87EC-CB74D94008AE}" destId="{3EE88574-D14B-457D-95D7-C3A7D6BCF54E}" srcOrd="0" destOrd="0" presId="urn:microsoft.com/office/officeart/2008/layout/HexagonCluster"/>
    <dgm:cxn modelId="{C4CC3339-BAD8-496E-9295-6459355CA37F}" type="presParOf" srcId="{67BD22D8-AEA9-403E-B704-7A79E31CC5E6}" destId="{A90D5689-F7D8-4732-B3D9-140FC4DB773F}" srcOrd="5" destOrd="0" presId="urn:microsoft.com/office/officeart/2008/layout/HexagonCluster"/>
    <dgm:cxn modelId="{C0E181BE-D9FF-43FB-860E-CEC15F15ED04}" type="presParOf" srcId="{A90D5689-F7D8-4732-B3D9-140FC4DB773F}" destId="{7A4E17A0-AF41-4B02-94D1-EB2682B155ED}" srcOrd="0" destOrd="0" presId="urn:microsoft.com/office/officeart/2008/layout/HexagonCluster"/>
    <dgm:cxn modelId="{C486C3E7-E70E-46D2-8EB1-9A3A7A35F1EB}" type="presParOf" srcId="{67BD22D8-AEA9-403E-B704-7A79E31CC5E6}" destId="{968018BE-C951-402C-9DE1-71E827E00417}" srcOrd="6" destOrd="0" presId="urn:microsoft.com/office/officeart/2008/layout/HexagonCluster"/>
    <dgm:cxn modelId="{1CFA9DA4-6593-4E11-B0B7-FD12F5B0CD86}" type="presParOf" srcId="{968018BE-C951-402C-9DE1-71E827E00417}" destId="{59C83579-0119-40E0-A9CE-17670972112F}" srcOrd="0" destOrd="0" presId="urn:microsoft.com/office/officeart/2008/layout/HexagonCluster"/>
    <dgm:cxn modelId="{E07E12EB-058D-48EB-A8CE-02C0E5032EF4}" type="presParOf" srcId="{67BD22D8-AEA9-403E-B704-7A79E31CC5E6}" destId="{AC1EE910-11ED-471D-9ACF-1915D576B206}" srcOrd="7" destOrd="0" presId="urn:microsoft.com/office/officeart/2008/layout/HexagonCluster"/>
    <dgm:cxn modelId="{8A92DC45-5437-4B79-B3A5-F8B1F8668BB0}" type="presParOf" srcId="{AC1EE910-11ED-471D-9ACF-1915D576B206}" destId="{5A4B3109-651E-4F05-AC7B-6CD8FDE246BA}" srcOrd="0" destOrd="0" presId="urn:microsoft.com/office/officeart/2008/layout/HexagonCluster"/>
    <dgm:cxn modelId="{B35F468B-9C75-4550-91D0-42CF3D95460F}" type="presParOf" srcId="{67BD22D8-AEA9-403E-B704-7A79E31CC5E6}" destId="{90998FBE-31E5-4A56-BF17-B3CDFDC61FA3}" srcOrd="8" destOrd="0" presId="urn:microsoft.com/office/officeart/2008/layout/HexagonCluster"/>
    <dgm:cxn modelId="{894C522A-E3DF-4C62-9B4E-DE05563AAC8F}" type="presParOf" srcId="{90998FBE-31E5-4A56-BF17-B3CDFDC61FA3}" destId="{01E463BA-C3FF-439E-B363-911C525537BE}" srcOrd="0" destOrd="0" presId="urn:microsoft.com/office/officeart/2008/layout/HexagonCluster"/>
    <dgm:cxn modelId="{4C50DC28-FE8A-4534-B9CE-043B52541FA3}" type="presParOf" srcId="{67BD22D8-AEA9-403E-B704-7A79E31CC5E6}" destId="{70184E5E-E486-4B10-90BB-1A19E1C68AB7}" srcOrd="9" destOrd="0" presId="urn:microsoft.com/office/officeart/2008/layout/HexagonCluster"/>
    <dgm:cxn modelId="{0D46709A-682C-45B4-8F47-C2F09D42124E}" type="presParOf" srcId="{70184E5E-E486-4B10-90BB-1A19E1C68AB7}" destId="{2F1AF32D-CDD3-4F58-8242-2BE71A8A5ADB}" srcOrd="0" destOrd="0" presId="urn:microsoft.com/office/officeart/2008/layout/HexagonCluster"/>
    <dgm:cxn modelId="{2E8D54E6-1660-4DE2-8ADF-A33BC45E6E49}" type="presParOf" srcId="{67BD22D8-AEA9-403E-B704-7A79E31CC5E6}" destId="{50A3187D-36B0-47D8-A592-08F3A89254E1}" srcOrd="10" destOrd="0" presId="urn:microsoft.com/office/officeart/2008/layout/HexagonCluster"/>
    <dgm:cxn modelId="{F249D740-947B-48D6-8F2D-DE6CD6B32BFB}" type="presParOf" srcId="{50A3187D-36B0-47D8-A592-08F3A89254E1}" destId="{DA4F4D07-4BDD-4A2C-A0F7-5A9E5C31E2AD}" srcOrd="0" destOrd="0" presId="urn:microsoft.com/office/officeart/2008/layout/HexagonCluster"/>
    <dgm:cxn modelId="{58E044B1-1D56-4750-A01A-A84B3C11AF4E}" type="presParOf" srcId="{67BD22D8-AEA9-403E-B704-7A79E31CC5E6}" destId="{ECD90F01-6207-40FD-BEC7-7C39B258EE6D}" srcOrd="11" destOrd="0" presId="urn:microsoft.com/office/officeart/2008/layout/HexagonCluster"/>
    <dgm:cxn modelId="{385BAB61-06AB-4F32-B9FC-525BCF5061AA}" type="presParOf" srcId="{ECD90F01-6207-40FD-BEC7-7C39B258EE6D}" destId="{CFE12C93-6C08-4DBB-BC50-456A6614C6D7}" srcOrd="0" destOrd="0" presId="urn:microsoft.com/office/officeart/2008/layout/HexagonCluster"/>
    <dgm:cxn modelId="{DA57985A-2C55-4ED2-BBA6-7F978ADDA504}" type="presParOf" srcId="{67BD22D8-AEA9-403E-B704-7A79E31CC5E6}" destId="{116599F4-C95B-4505-ABD0-CF445327739E}" srcOrd="12" destOrd="0" presId="urn:microsoft.com/office/officeart/2008/layout/HexagonCluster"/>
    <dgm:cxn modelId="{F009F3E9-AB97-4274-877C-8C0D7AEC6789}" type="presParOf" srcId="{116599F4-C95B-4505-ABD0-CF445327739E}" destId="{71B82CD1-C678-40BA-8D56-A3A7DC3D750E}" srcOrd="0" destOrd="0" presId="urn:microsoft.com/office/officeart/2008/layout/HexagonCluster"/>
    <dgm:cxn modelId="{2449AA04-76BA-405B-A80F-7E1D58EB8244}" type="presParOf" srcId="{67BD22D8-AEA9-403E-B704-7A79E31CC5E6}" destId="{D5F3C7DC-C4E9-4FD9-A24A-7F60CE357947}" srcOrd="13" destOrd="0" presId="urn:microsoft.com/office/officeart/2008/layout/HexagonCluster"/>
    <dgm:cxn modelId="{CF845B50-9C05-4601-AF32-03419DABF9E5}" type="presParOf" srcId="{D5F3C7DC-C4E9-4FD9-A24A-7F60CE357947}" destId="{03C88109-C8D5-48D3-B80D-DA30E0F731D2}" srcOrd="0" destOrd="0" presId="urn:microsoft.com/office/officeart/2008/layout/HexagonCluster"/>
    <dgm:cxn modelId="{664A2D39-D3C5-4A64-8B04-C7269C9BB048}" type="presParOf" srcId="{67BD22D8-AEA9-403E-B704-7A79E31CC5E6}" destId="{1B014AC2-E045-4D05-BE5C-617592D97B24}" srcOrd="14" destOrd="0" presId="urn:microsoft.com/office/officeart/2008/layout/HexagonCluster"/>
    <dgm:cxn modelId="{362A72F0-6B06-4DB8-85FF-AD67C96EEDC6}" type="presParOf" srcId="{1B014AC2-E045-4D05-BE5C-617592D97B24}" destId="{20918F25-29E0-48CC-9A42-A386F2452F3A}" srcOrd="0" destOrd="0" presId="urn:microsoft.com/office/officeart/2008/layout/HexagonCluster"/>
    <dgm:cxn modelId="{1892E3A2-78ED-42F3-B541-CC4ACFF5066B}" type="presParOf" srcId="{67BD22D8-AEA9-403E-B704-7A79E31CC5E6}" destId="{5390E032-858B-4EC6-A5C3-D8F921ABAE9C}" srcOrd="15" destOrd="0" presId="urn:microsoft.com/office/officeart/2008/layout/HexagonCluster"/>
    <dgm:cxn modelId="{EFBD1A3B-560A-472A-B54C-BD06A58B2106}" type="presParOf" srcId="{5390E032-858B-4EC6-A5C3-D8F921ABAE9C}" destId="{C9F9DF28-9215-422C-861D-C8233F7FB73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A9FA91-093C-49FB-88EF-A328ACED885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676061-A500-4C08-891D-84EAE06EC081}">
      <dgm:prSet/>
      <dgm:spPr/>
      <dgm:t>
        <a:bodyPr/>
        <a:lstStyle/>
        <a:p>
          <a:pPr rtl="0"/>
          <a:r>
            <a:rPr lang="sr-Cyrl-RS" smtClean="0"/>
            <a:t>да се </a:t>
          </a:r>
          <a:r>
            <a:rPr lang="en-US" smtClean="0"/>
            <a:t>изврше измене и допуне Уредбе о буџетском рачуноводству сходно свим променама Закона о буџетском систему или </a:t>
          </a:r>
          <a:r>
            <a:rPr lang="sr-Cyrl-RS" smtClean="0"/>
            <a:t>доношење</a:t>
          </a:r>
          <a:r>
            <a:rPr lang="en-US" smtClean="0"/>
            <a:t> Закон о буџетском рачуноводству, </a:t>
          </a:r>
          <a:endParaRPr lang="en-US"/>
        </a:p>
      </dgm:t>
    </dgm:pt>
    <dgm:pt modelId="{A3716986-4CC3-4393-9747-5915E1BF22B0}" type="parTrans" cxnId="{570E68EE-9AC8-409B-BB4A-DA19F29E64BF}">
      <dgm:prSet/>
      <dgm:spPr/>
      <dgm:t>
        <a:bodyPr/>
        <a:lstStyle/>
        <a:p>
          <a:endParaRPr lang="en-US"/>
        </a:p>
      </dgm:t>
    </dgm:pt>
    <dgm:pt modelId="{8ABC7B3D-990A-4A18-997A-12E63A147BC0}" type="sibTrans" cxnId="{570E68EE-9AC8-409B-BB4A-DA19F29E64BF}">
      <dgm:prSet/>
      <dgm:spPr/>
      <dgm:t>
        <a:bodyPr/>
        <a:lstStyle/>
        <a:p>
          <a:endParaRPr lang="en-US"/>
        </a:p>
      </dgm:t>
    </dgm:pt>
    <dgm:pt modelId="{1F22FF80-466A-46D2-BFF3-C292E7460AA6}">
      <dgm:prSet/>
      <dgm:spPr/>
      <dgm:t>
        <a:bodyPr/>
        <a:lstStyle/>
        <a:p>
          <a:pPr rtl="0"/>
          <a:r>
            <a:rPr lang="sr-Cyrl-RS" smtClean="0"/>
            <a:t>да се </a:t>
          </a:r>
          <a:r>
            <a:rPr lang="en-US" smtClean="0"/>
            <a:t>примене Међународн</a:t>
          </a:r>
          <a:r>
            <a:rPr lang="sr-Cyrl-RS" smtClean="0"/>
            <a:t>и</a:t>
          </a:r>
          <a:r>
            <a:rPr lang="en-US" smtClean="0"/>
            <a:t> рачуноводствени стандард</a:t>
          </a:r>
          <a:r>
            <a:rPr lang="sr-Cyrl-RS" smtClean="0"/>
            <a:t>и</a:t>
          </a:r>
          <a:r>
            <a:rPr lang="en-US" smtClean="0"/>
            <a:t> за јавни сектор и пропи</a:t>
          </a:r>
          <a:r>
            <a:rPr lang="sr-Cyrl-RS" smtClean="0"/>
            <a:t>шу </a:t>
          </a:r>
          <a:r>
            <a:rPr lang="en-US" smtClean="0"/>
            <a:t>услов</a:t>
          </a:r>
          <a:r>
            <a:rPr lang="sr-Cyrl-RS" smtClean="0"/>
            <a:t>и </a:t>
          </a:r>
          <a:r>
            <a:rPr lang="en-US" smtClean="0"/>
            <a:t>за вођење пословних књига и састављање финансијских извештаја корисника јавних средстава</a:t>
          </a:r>
          <a:r>
            <a:rPr lang="sr-Cyrl-RS" smtClean="0"/>
            <a:t>,</a:t>
          </a:r>
          <a:endParaRPr lang="en-US"/>
        </a:p>
      </dgm:t>
    </dgm:pt>
    <dgm:pt modelId="{0DFB6F18-5ACE-43DE-A0D3-7F7A1BCB13FF}" type="parTrans" cxnId="{296D20B5-BD01-461F-9A26-1723B47D211D}">
      <dgm:prSet/>
      <dgm:spPr/>
      <dgm:t>
        <a:bodyPr/>
        <a:lstStyle/>
        <a:p>
          <a:endParaRPr lang="en-US"/>
        </a:p>
      </dgm:t>
    </dgm:pt>
    <dgm:pt modelId="{814D4554-0E9B-4514-B2ED-BD6ED2ECEA2B}" type="sibTrans" cxnId="{296D20B5-BD01-461F-9A26-1723B47D211D}">
      <dgm:prSet/>
      <dgm:spPr/>
      <dgm:t>
        <a:bodyPr/>
        <a:lstStyle/>
        <a:p>
          <a:endParaRPr lang="en-US"/>
        </a:p>
      </dgm:t>
    </dgm:pt>
    <dgm:pt modelId="{1D024EEC-C924-4157-8DCF-A1AB12FEE0C0}">
      <dgm:prSet/>
      <dgm:spPr/>
      <dgm:t>
        <a:bodyPr/>
        <a:lstStyle/>
        <a:p>
          <a:pPr rtl="0"/>
          <a:r>
            <a:rPr lang="sr-Cyrl-RS" i="0" smtClean="0"/>
            <a:t>да се у потпуности успостави разумевање значаја интерне контроле и интерне ревизије</a:t>
          </a:r>
          <a:endParaRPr lang="en-US" i="0"/>
        </a:p>
      </dgm:t>
    </dgm:pt>
    <dgm:pt modelId="{900565FD-41C8-4759-A8E0-C37A9FB6F426}" type="parTrans" cxnId="{D8DFBD7C-15B8-4A5D-9083-BF522F027726}">
      <dgm:prSet/>
      <dgm:spPr/>
      <dgm:t>
        <a:bodyPr/>
        <a:lstStyle/>
        <a:p>
          <a:endParaRPr lang="en-US"/>
        </a:p>
      </dgm:t>
    </dgm:pt>
    <dgm:pt modelId="{856131E2-95D2-4056-8181-5D492E4BF5B3}" type="sibTrans" cxnId="{D8DFBD7C-15B8-4A5D-9083-BF522F027726}">
      <dgm:prSet/>
      <dgm:spPr/>
      <dgm:t>
        <a:bodyPr/>
        <a:lstStyle/>
        <a:p>
          <a:endParaRPr lang="en-US"/>
        </a:p>
      </dgm:t>
    </dgm:pt>
    <dgm:pt modelId="{E3659E88-7B26-4032-A763-4BAD137D10B1}" type="pres">
      <dgm:prSet presAssocID="{A5A9FA91-093C-49FB-88EF-A328ACED88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78BEA3-0984-49C9-AFFD-FD9655575A6A}" type="pres">
      <dgm:prSet presAssocID="{78676061-A500-4C08-891D-84EAE06EC08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CD6CA-76D1-40E6-81B2-F5EDF0072A4E}" type="pres">
      <dgm:prSet presAssocID="{8ABC7B3D-990A-4A18-997A-12E63A147BC0}" presName="spacer" presStyleCnt="0"/>
      <dgm:spPr/>
    </dgm:pt>
    <dgm:pt modelId="{5E48F8F6-3ADB-4D37-91F4-23F420BE96FD}" type="pres">
      <dgm:prSet presAssocID="{1F22FF80-466A-46D2-BFF3-C292E7460AA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AD1F5-F5A8-4F61-8B23-D5E34B2F7B26}" type="pres">
      <dgm:prSet presAssocID="{814D4554-0E9B-4514-B2ED-BD6ED2ECEA2B}" presName="spacer" presStyleCnt="0"/>
      <dgm:spPr/>
    </dgm:pt>
    <dgm:pt modelId="{70BDD7BA-04A7-4CAB-AE30-6FEAB18ACA3C}" type="pres">
      <dgm:prSet presAssocID="{1D024EEC-C924-4157-8DCF-A1AB12FEE0C0}" presName="parentText" presStyleLbl="node1" presStyleIdx="2" presStyleCnt="3" custLinFactY="17392" custLinFactNeighborX="-13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35FF4B-C4DB-4C00-B2ED-DAB414CC0C55}" type="presOf" srcId="{1D024EEC-C924-4157-8DCF-A1AB12FEE0C0}" destId="{70BDD7BA-04A7-4CAB-AE30-6FEAB18ACA3C}" srcOrd="0" destOrd="0" presId="urn:microsoft.com/office/officeart/2005/8/layout/vList2"/>
    <dgm:cxn modelId="{B14B759F-FDBC-4EED-AD77-981FDED7BE9B}" type="presOf" srcId="{1F22FF80-466A-46D2-BFF3-C292E7460AA6}" destId="{5E48F8F6-3ADB-4D37-91F4-23F420BE96FD}" srcOrd="0" destOrd="0" presId="urn:microsoft.com/office/officeart/2005/8/layout/vList2"/>
    <dgm:cxn modelId="{570E68EE-9AC8-409B-BB4A-DA19F29E64BF}" srcId="{A5A9FA91-093C-49FB-88EF-A328ACED885E}" destId="{78676061-A500-4C08-891D-84EAE06EC081}" srcOrd="0" destOrd="0" parTransId="{A3716986-4CC3-4393-9747-5915E1BF22B0}" sibTransId="{8ABC7B3D-990A-4A18-997A-12E63A147BC0}"/>
    <dgm:cxn modelId="{C5ECDA88-5AE4-48B0-B981-641886A5B6A3}" type="presOf" srcId="{A5A9FA91-093C-49FB-88EF-A328ACED885E}" destId="{E3659E88-7B26-4032-A763-4BAD137D10B1}" srcOrd="0" destOrd="0" presId="urn:microsoft.com/office/officeart/2005/8/layout/vList2"/>
    <dgm:cxn modelId="{725ECAA2-9236-4F9C-AB8E-9B07D8ACF630}" type="presOf" srcId="{78676061-A500-4C08-891D-84EAE06EC081}" destId="{5778BEA3-0984-49C9-AFFD-FD9655575A6A}" srcOrd="0" destOrd="0" presId="urn:microsoft.com/office/officeart/2005/8/layout/vList2"/>
    <dgm:cxn modelId="{D8DFBD7C-15B8-4A5D-9083-BF522F027726}" srcId="{A5A9FA91-093C-49FB-88EF-A328ACED885E}" destId="{1D024EEC-C924-4157-8DCF-A1AB12FEE0C0}" srcOrd="2" destOrd="0" parTransId="{900565FD-41C8-4759-A8E0-C37A9FB6F426}" sibTransId="{856131E2-95D2-4056-8181-5D492E4BF5B3}"/>
    <dgm:cxn modelId="{296D20B5-BD01-461F-9A26-1723B47D211D}" srcId="{A5A9FA91-093C-49FB-88EF-A328ACED885E}" destId="{1F22FF80-466A-46D2-BFF3-C292E7460AA6}" srcOrd="1" destOrd="0" parTransId="{0DFB6F18-5ACE-43DE-A0D3-7F7A1BCB13FF}" sibTransId="{814D4554-0E9B-4514-B2ED-BD6ED2ECEA2B}"/>
    <dgm:cxn modelId="{F421DF0A-A693-40B1-B113-981AB842DFBE}" type="presParOf" srcId="{E3659E88-7B26-4032-A763-4BAD137D10B1}" destId="{5778BEA3-0984-49C9-AFFD-FD9655575A6A}" srcOrd="0" destOrd="0" presId="urn:microsoft.com/office/officeart/2005/8/layout/vList2"/>
    <dgm:cxn modelId="{6E1631E3-2E52-490C-AF2F-4A469AB9A38E}" type="presParOf" srcId="{E3659E88-7B26-4032-A763-4BAD137D10B1}" destId="{BC0CD6CA-76D1-40E6-81B2-F5EDF0072A4E}" srcOrd="1" destOrd="0" presId="urn:microsoft.com/office/officeart/2005/8/layout/vList2"/>
    <dgm:cxn modelId="{4CC1A414-9118-4E3C-87D6-07C77DF8D997}" type="presParOf" srcId="{E3659E88-7B26-4032-A763-4BAD137D10B1}" destId="{5E48F8F6-3ADB-4D37-91F4-23F420BE96FD}" srcOrd="2" destOrd="0" presId="urn:microsoft.com/office/officeart/2005/8/layout/vList2"/>
    <dgm:cxn modelId="{705043F7-12C8-4F32-B2E0-C08FD9B5F15F}" type="presParOf" srcId="{E3659E88-7B26-4032-A763-4BAD137D10B1}" destId="{A9EAD1F5-F5A8-4F61-8B23-D5E34B2F7B26}" srcOrd="3" destOrd="0" presId="urn:microsoft.com/office/officeart/2005/8/layout/vList2"/>
    <dgm:cxn modelId="{0230F97E-93B0-4D54-B448-742C9CBC7774}" type="presParOf" srcId="{E3659E88-7B26-4032-A763-4BAD137D10B1}" destId="{70BDD7BA-04A7-4CAB-AE30-6FEAB18ACA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BE4CCB-FF3C-4BC6-801D-35C86FCFF3F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BD521FC-D8E3-448F-B8F2-CFB74F9ED3F6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sr-Cyrl-RS" sz="1800" smtClean="0">
              <a:solidFill>
                <a:schemeClr val="bg1"/>
              </a:solidFill>
            </a:rPr>
            <a:t>Републички </a:t>
          </a:r>
          <a:r>
            <a:rPr lang="sr-Cyrl-RS" sz="1800" dirty="0" smtClean="0">
              <a:solidFill>
                <a:schemeClr val="bg1"/>
              </a:solidFill>
            </a:rPr>
            <a:t>фонд за здравствено осигурање</a:t>
          </a:r>
          <a:endParaRPr lang="en-US" sz="1800" dirty="0">
            <a:solidFill>
              <a:schemeClr val="bg1"/>
            </a:solidFill>
          </a:endParaRPr>
        </a:p>
      </dgm:t>
    </dgm:pt>
    <dgm:pt modelId="{A8470364-DC3E-4D1C-A0DE-56FC9AC36F92}" type="parTrans" cxnId="{864E9E12-9418-4A52-8B9F-E76C6259B923}">
      <dgm:prSet/>
      <dgm:spPr/>
      <dgm:t>
        <a:bodyPr/>
        <a:lstStyle/>
        <a:p>
          <a:endParaRPr lang="en-US"/>
        </a:p>
      </dgm:t>
    </dgm:pt>
    <dgm:pt modelId="{E68300C1-C270-4E14-BB53-5FAA35D7096F}" type="sibTrans" cxnId="{864E9E12-9418-4A52-8B9F-E76C6259B923}">
      <dgm:prSet/>
      <dgm:spPr/>
      <dgm:t>
        <a:bodyPr/>
        <a:lstStyle/>
        <a:p>
          <a:endParaRPr lang="en-US"/>
        </a:p>
      </dgm:t>
    </dgm:pt>
    <dgm:pt modelId="{5777CA4E-0FA8-4B9E-870D-A7535DB7D56E}" type="pres">
      <dgm:prSet presAssocID="{59BE4CCB-FF3C-4BC6-801D-35C86FCFF3F7}" presName="Name0" presStyleCnt="0">
        <dgm:presLayoutVars>
          <dgm:dir/>
          <dgm:resizeHandles val="exact"/>
        </dgm:presLayoutVars>
      </dgm:prSet>
      <dgm:spPr/>
    </dgm:pt>
    <dgm:pt modelId="{46DB7D23-50CD-4150-978B-4EE996913102}" type="pres">
      <dgm:prSet presAssocID="{59BE4CCB-FF3C-4BC6-801D-35C86FCFF3F7}" presName="bkgdShp" presStyleLbl="alignAccFollowNode1" presStyleIdx="0" presStyleCnt="1" custLinFactNeighborX="40900" custLinFactNeighborY="-4206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96745E66-4E3E-4ECE-8747-51503712609C}" type="pres">
      <dgm:prSet presAssocID="{59BE4CCB-FF3C-4BC6-801D-35C86FCFF3F7}" presName="linComp" presStyleCnt="0"/>
      <dgm:spPr/>
    </dgm:pt>
    <dgm:pt modelId="{73233E7F-AE29-4BF1-98CF-98E853E2C88F}" type="pres">
      <dgm:prSet presAssocID="{EBD521FC-D8E3-448F-B8F2-CFB74F9ED3F6}" presName="compNode" presStyleCnt="0"/>
      <dgm:spPr/>
    </dgm:pt>
    <dgm:pt modelId="{218996B0-5D92-4E2C-B258-6A416A44436F}" type="pres">
      <dgm:prSet presAssocID="{EBD521FC-D8E3-448F-B8F2-CFB74F9ED3F6}" presName="node" presStyleLbl="node1" presStyleIdx="0" presStyleCnt="1" custScaleY="72469" custLinFactNeighborY="-12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DC450-F8DD-401E-97FF-58CEABC137FC}" type="pres">
      <dgm:prSet presAssocID="{EBD521FC-D8E3-448F-B8F2-CFB74F9ED3F6}" presName="invisiNode" presStyleLbl="node1" presStyleIdx="0" presStyleCnt="1"/>
      <dgm:spPr/>
    </dgm:pt>
    <dgm:pt modelId="{2827B6AB-FFBE-41A2-8FF5-F5F05502AC2D}" type="pres">
      <dgm:prSet presAssocID="{EBD521FC-D8E3-448F-B8F2-CFB74F9ED3F6}" presName="imagNode" presStyleLbl="fgImgPlace1" presStyleIdx="0" presStyleCnt="1" custScaleX="39676" custScaleY="88411" custLinFactNeighborX="0" custLinFactNeighborY="-270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5AB2D63-A59C-4F7A-9B80-DA75ACBF9A3C}" type="presOf" srcId="{EBD521FC-D8E3-448F-B8F2-CFB74F9ED3F6}" destId="{218996B0-5D92-4E2C-B258-6A416A44436F}" srcOrd="0" destOrd="0" presId="urn:microsoft.com/office/officeart/2005/8/layout/pList2"/>
    <dgm:cxn modelId="{864E9E12-9418-4A52-8B9F-E76C6259B923}" srcId="{59BE4CCB-FF3C-4BC6-801D-35C86FCFF3F7}" destId="{EBD521FC-D8E3-448F-B8F2-CFB74F9ED3F6}" srcOrd="0" destOrd="0" parTransId="{A8470364-DC3E-4D1C-A0DE-56FC9AC36F92}" sibTransId="{E68300C1-C270-4E14-BB53-5FAA35D7096F}"/>
    <dgm:cxn modelId="{D1741663-F5B2-48CD-827E-F805FA9D0D81}" type="presOf" srcId="{59BE4CCB-FF3C-4BC6-801D-35C86FCFF3F7}" destId="{5777CA4E-0FA8-4B9E-870D-A7535DB7D56E}" srcOrd="0" destOrd="0" presId="urn:microsoft.com/office/officeart/2005/8/layout/pList2"/>
    <dgm:cxn modelId="{F179F5D8-7C70-428A-B8B2-09B4B8F068A0}" type="presParOf" srcId="{5777CA4E-0FA8-4B9E-870D-A7535DB7D56E}" destId="{46DB7D23-50CD-4150-978B-4EE996913102}" srcOrd="0" destOrd="0" presId="urn:microsoft.com/office/officeart/2005/8/layout/pList2"/>
    <dgm:cxn modelId="{92793FBA-4B80-461F-8567-9E8E84E0A506}" type="presParOf" srcId="{5777CA4E-0FA8-4B9E-870D-A7535DB7D56E}" destId="{96745E66-4E3E-4ECE-8747-51503712609C}" srcOrd="1" destOrd="0" presId="urn:microsoft.com/office/officeart/2005/8/layout/pList2"/>
    <dgm:cxn modelId="{57553A68-4CA4-4045-8406-669DC88D1F7F}" type="presParOf" srcId="{96745E66-4E3E-4ECE-8747-51503712609C}" destId="{73233E7F-AE29-4BF1-98CF-98E853E2C88F}" srcOrd="0" destOrd="0" presId="urn:microsoft.com/office/officeart/2005/8/layout/pList2"/>
    <dgm:cxn modelId="{CA41BF19-927E-4521-8119-697B3D4AF800}" type="presParOf" srcId="{73233E7F-AE29-4BF1-98CF-98E853E2C88F}" destId="{218996B0-5D92-4E2C-B258-6A416A44436F}" srcOrd="0" destOrd="0" presId="urn:microsoft.com/office/officeart/2005/8/layout/pList2"/>
    <dgm:cxn modelId="{8071CB80-6334-407B-990C-715A1D4E1593}" type="presParOf" srcId="{73233E7F-AE29-4BF1-98CF-98E853E2C88F}" destId="{5F6DC450-F8DD-401E-97FF-58CEABC137FC}" srcOrd="1" destOrd="0" presId="urn:microsoft.com/office/officeart/2005/8/layout/pList2"/>
    <dgm:cxn modelId="{AD2CDCDD-1E93-41DD-BCFC-C6AFD04DE5F1}" type="presParOf" srcId="{73233E7F-AE29-4BF1-98CF-98E853E2C88F}" destId="{2827B6AB-FFBE-41A2-8FF5-F5F05502AC2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4402E0-3AD7-4157-B4C1-ED5F3564593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F54E5A-4D73-443D-8136-3772D2E1E4E6}">
      <dgm:prSet custT="1"/>
      <dgm:spPr/>
      <dgm:t>
        <a:bodyPr/>
        <a:lstStyle/>
        <a:p>
          <a:pPr rtl="0"/>
          <a:r>
            <a:rPr lang="sr-Cyrl-RS" sz="2000" b="0" smtClean="0"/>
            <a:t>Здравствене установе </a:t>
          </a:r>
          <a:endParaRPr lang="en-US" sz="2000" b="0"/>
        </a:p>
      </dgm:t>
    </dgm:pt>
    <dgm:pt modelId="{C594F80A-8BB6-4CEC-B5AF-9A0EAC5CAF71}" type="parTrans" cxnId="{905EA814-BF67-4A33-B3B2-74F4A825FE71}">
      <dgm:prSet/>
      <dgm:spPr/>
      <dgm:t>
        <a:bodyPr/>
        <a:lstStyle/>
        <a:p>
          <a:endParaRPr lang="en-US"/>
        </a:p>
      </dgm:t>
    </dgm:pt>
    <dgm:pt modelId="{3B4918EB-22CD-40A3-A4B4-24F327657BAE}" type="sibTrans" cxnId="{905EA814-BF67-4A33-B3B2-74F4A825FE71}">
      <dgm:prSet/>
      <dgm:spPr/>
      <dgm:t>
        <a:bodyPr/>
        <a:lstStyle/>
        <a:p>
          <a:endParaRPr lang="en-US"/>
        </a:p>
      </dgm:t>
    </dgm:pt>
    <dgm:pt modelId="{34DADA62-E08E-47F8-80D8-8A70B094F9A1}" type="pres">
      <dgm:prSet presAssocID="{B74402E0-3AD7-4157-B4C1-ED5F356459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76E7F6-58C1-4D30-B29C-82BE185ABEF0}" type="pres">
      <dgm:prSet presAssocID="{B74402E0-3AD7-4157-B4C1-ED5F3564593D}" presName="bkgdShp" presStyleLbl="alignAccFollowNode1" presStyleIdx="0" presStyleCnt="1" custScaleY="81176" custLinFactNeighborY="-941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EA28FC18-D33A-4FE6-9336-44E6F2D94FAD}" type="pres">
      <dgm:prSet presAssocID="{B74402E0-3AD7-4157-B4C1-ED5F3564593D}" presName="linComp" presStyleCnt="0"/>
      <dgm:spPr/>
    </dgm:pt>
    <dgm:pt modelId="{6FF91AC4-2303-4C75-9E5A-58326BD301E3}" type="pres">
      <dgm:prSet presAssocID="{2DF54E5A-4D73-443D-8136-3772D2E1E4E6}" presName="compNode" presStyleCnt="0"/>
      <dgm:spPr/>
    </dgm:pt>
    <dgm:pt modelId="{58C18AD9-20C7-45FA-A2C6-84CE2DDC46B7}" type="pres">
      <dgm:prSet presAssocID="{2DF54E5A-4D73-443D-8136-3772D2E1E4E6}" presName="node" presStyleLbl="node1" presStyleIdx="0" presStyleCnt="1" custScaleY="62495" custLinFactNeighborX="1195" custLinFactNeighborY="-35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882F5-E65F-4C9F-BEEB-7C7C607BF7B7}" type="pres">
      <dgm:prSet presAssocID="{2DF54E5A-4D73-443D-8136-3772D2E1E4E6}" presName="invisiNode" presStyleLbl="node1" presStyleIdx="0" presStyleCnt="1"/>
      <dgm:spPr/>
    </dgm:pt>
    <dgm:pt modelId="{834B4E04-66EF-4503-88DA-689FF4715A0D}" type="pres">
      <dgm:prSet presAssocID="{2DF54E5A-4D73-443D-8136-3772D2E1E4E6}" presName="imagNode" presStyleLbl="fgImgPlace1" presStyleIdx="0" presStyleCnt="1" custScaleX="49153" custScaleY="79294" custLinFactNeighborX="247" custLinFactNeighborY="-333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en-US"/>
        </a:p>
      </dgm:t>
    </dgm:pt>
  </dgm:ptLst>
  <dgm:cxnLst>
    <dgm:cxn modelId="{C507ACA5-76A2-409D-BDC5-4AC8D3B85D82}" type="presOf" srcId="{2DF54E5A-4D73-443D-8136-3772D2E1E4E6}" destId="{58C18AD9-20C7-45FA-A2C6-84CE2DDC46B7}" srcOrd="0" destOrd="0" presId="urn:microsoft.com/office/officeart/2005/8/layout/pList2"/>
    <dgm:cxn modelId="{905EA814-BF67-4A33-B3B2-74F4A825FE71}" srcId="{B74402E0-3AD7-4157-B4C1-ED5F3564593D}" destId="{2DF54E5A-4D73-443D-8136-3772D2E1E4E6}" srcOrd="0" destOrd="0" parTransId="{C594F80A-8BB6-4CEC-B5AF-9A0EAC5CAF71}" sibTransId="{3B4918EB-22CD-40A3-A4B4-24F327657BAE}"/>
    <dgm:cxn modelId="{84649819-E5CB-4B34-9AFE-51B859D0982C}" type="presOf" srcId="{B74402E0-3AD7-4157-B4C1-ED5F3564593D}" destId="{34DADA62-E08E-47F8-80D8-8A70B094F9A1}" srcOrd="0" destOrd="0" presId="urn:microsoft.com/office/officeart/2005/8/layout/pList2"/>
    <dgm:cxn modelId="{93EFD395-457F-4A54-BAA1-7B34E2253B56}" type="presParOf" srcId="{34DADA62-E08E-47F8-80D8-8A70B094F9A1}" destId="{0C76E7F6-58C1-4D30-B29C-82BE185ABEF0}" srcOrd="0" destOrd="0" presId="urn:microsoft.com/office/officeart/2005/8/layout/pList2"/>
    <dgm:cxn modelId="{6E9CD24F-064B-418B-B047-3546F363F6F6}" type="presParOf" srcId="{34DADA62-E08E-47F8-80D8-8A70B094F9A1}" destId="{EA28FC18-D33A-4FE6-9336-44E6F2D94FAD}" srcOrd="1" destOrd="0" presId="urn:microsoft.com/office/officeart/2005/8/layout/pList2"/>
    <dgm:cxn modelId="{1053BA7F-8F6E-42EB-BEA1-5885ED4B22E5}" type="presParOf" srcId="{EA28FC18-D33A-4FE6-9336-44E6F2D94FAD}" destId="{6FF91AC4-2303-4C75-9E5A-58326BD301E3}" srcOrd="0" destOrd="0" presId="urn:microsoft.com/office/officeart/2005/8/layout/pList2"/>
    <dgm:cxn modelId="{287F384D-1F90-44D6-876F-63137F310DDD}" type="presParOf" srcId="{6FF91AC4-2303-4C75-9E5A-58326BD301E3}" destId="{58C18AD9-20C7-45FA-A2C6-84CE2DDC46B7}" srcOrd="0" destOrd="0" presId="urn:microsoft.com/office/officeart/2005/8/layout/pList2"/>
    <dgm:cxn modelId="{66E9E3CA-5281-4B25-BBE3-3B371F240AB4}" type="presParOf" srcId="{6FF91AC4-2303-4C75-9E5A-58326BD301E3}" destId="{697882F5-E65F-4C9F-BEEB-7C7C607BF7B7}" srcOrd="1" destOrd="0" presId="urn:microsoft.com/office/officeart/2005/8/layout/pList2"/>
    <dgm:cxn modelId="{7ED2303C-B4DA-495A-A12F-2E176CA3285A}" type="presParOf" srcId="{6FF91AC4-2303-4C75-9E5A-58326BD301E3}" destId="{834B4E04-66EF-4503-88DA-689FF4715A0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BE4CCB-FF3C-4BC6-801D-35C86FCFF3F7}" type="doc">
      <dgm:prSet loTypeId="urn:microsoft.com/office/officeart/2005/8/layout/pList2" loCatId="list" qsTypeId="urn:microsoft.com/office/officeart/2005/8/quickstyle/simple4" qsCatId="simple" csTypeId="urn:microsoft.com/office/officeart/2005/8/colors/accent1_2" csCatId="accent1" phldr="1"/>
      <dgm:spPr/>
    </dgm:pt>
    <dgm:pt modelId="{EBD521FC-D8E3-448F-B8F2-CFB74F9ED3F6}">
      <dgm:prSet phldrT="[Text]" custT="1"/>
      <dgm:spPr/>
      <dgm:t>
        <a:bodyPr anchor="ctr"/>
        <a:lstStyle/>
        <a:p>
          <a:pPr>
            <a:spcAft>
              <a:spcPts val="0"/>
            </a:spcAft>
          </a:pPr>
          <a:r>
            <a:rPr lang="sr-Cyrl-RS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Републички фонд за здравствено осигурање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70364-DC3E-4D1C-A0DE-56FC9AC36F92}" type="parTrans" cxnId="{864E9E12-9418-4A52-8B9F-E76C6259B923}">
      <dgm:prSet/>
      <dgm:spPr/>
      <dgm:t>
        <a:bodyPr/>
        <a:lstStyle/>
        <a:p>
          <a:endParaRPr lang="en-US"/>
        </a:p>
      </dgm:t>
    </dgm:pt>
    <dgm:pt modelId="{E68300C1-C270-4E14-BB53-5FAA35D7096F}" type="sibTrans" cxnId="{864E9E12-9418-4A52-8B9F-E76C6259B923}">
      <dgm:prSet/>
      <dgm:spPr/>
      <dgm:t>
        <a:bodyPr/>
        <a:lstStyle/>
        <a:p>
          <a:endParaRPr lang="en-US"/>
        </a:p>
      </dgm:t>
    </dgm:pt>
    <dgm:pt modelId="{5777CA4E-0FA8-4B9E-870D-A7535DB7D56E}" type="pres">
      <dgm:prSet presAssocID="{59BE4CCB-FF3C-4BC6-801D-35C86FCFF3F7}" presName="Name0" presStyleCnt="0">
        <dgm:presLayoutVars>
          <dgm:dir/>
          <dgm:resizeHandles val="exact"/>
        </dgm:presLayoutVars>
      </dgm:prSet>
      <dgm:spPr/>
    </dgm:pt>
    <dgm:pt modelId="{46DB7D23-50CD-4150-978B-4EE996913102}" type="pres">
      <dgm:prSet presAssocID="{59BE4CCB-FF3C-4BC6-801D-35C86FCFF3F7}" presName="bkgdShp" presStyleLbl="alignAccFollowNode1" presStyleIdx="0" presStyleCnt="1" custScaleY="99587" custLinFactNeighborX="-12857" custLinFactNeighborY="-568"/>
      <dgm:spPr/>
      <dgm:t>
        <a:bodyPr/>
        <a:lstStyle/>
        <a:p>
          <a:endParaRPr lang="en-US"/>
        </a:p>
      </dgm:t>
    </dgm:pt>
    <dgm:pt modelId="{96745E66-4E3E-4ECE-8747-51503712609C}" type="pres">
      <dgm:prSet presAssocID="{59BE4CCB-FF3C-4BC6-801D-35C86FCFF3F7}" presName="linComp" presStyleCnt="0"/>
      <dgm:spPr/>
    </dgm:pt>
    <dgm:pt modelId="{73233E7F-AE29-4BF1-98CF-98E853E2C88F}" type="pres">
      <dgm:prSet presAssocID="{EBD521FC-D8E3-448F-B8F2-CFB74F9ED3F6}" presName="compNode" presStyleCnt="0"/>
      <dgm:spPr/>
    </dgm:pt>
    <dgm:pt modelId="{218996B0-5D92-4E2C-B258-6A416A44436F}" type="pres">
      <dgm:prSet presAssocID="{EBD521FC-D8E3-448F-B8F2-CFB74F9ED3F6}" presName="node" presStyleLbl="node1" presStyleIdx="0" presStyleCnt="1" custScaleX="99881" custScaleY="96959" custLinFactNeighborY="2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DC450-F8DD-401E-97FF-58CEABC137FC}" type="pres">
      <dgm:prSet presAssocID="{EBD521FC-D8E3-448F-B8F2-CFB74F9ED3F6}" presName="invisiNode" presStyleLbl="node1" presStyleIdx="0" presStyleCnt="1"/>
      <dgm:spPr/>
    </dgm:pt>
    <dgm:pt modelId="{2827B6AB-FFBE-41A2-8FF5-F5F05502AC2D}" type="pres">
      <dgm:prSet presAssocID="{EBD521FC-D8E3-448F-B8F2-CFB74F9ED3F6}" presName="imagNode" presStyleLbl="fgImgPlace1" presStyleIdx="0" presStyleCnt="1" custScaleX="31372" custScaleY="908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864E9E12-9418-4A52-8B9F-E76C6259B923}" srcId="{59BE4CCB-FF3C-4BC6-801D-35C86FCFF3F7}" destId="{EBD521FC-D8E3-448F-B8F2-CFB74F9ED3F6}" srcOrd="0" destOrd="0" parTransId="{A8470364-DC3E-4D1C-A0DE-56FC9AC36F92}" sibTransId="{E68300C1-C270-4E14-BB53-5FAA35D7096F}"/>
    <dgm:cxn modelId="{10B295A2-185C-4966-8E73-1C1D1F9749CA}" type="presOf" srcId="{EBD521FC-D8E3-448F-B8F2-CFB74F9ED3F6}" destId="{218996B0-5D92-4E2C-B258-6A416A44436F}" srcOrd="0" destOrd="0" presId="urn:microsoft.com/office/officeart/2005/8/layout/pList2"/>
    <dgm:cxn modelId="{2FBD166C-A2D1-497F-9AF1-5B5D7EFB1C79}" type="presOf" srcId="{59BE4CCB-FF3C-4BC6-801D-35C86FCFF3F7}" destId="{5777CA4E-0FA8-4B9E-870D-A7535DB7D56E}" srcOrd="0" destOrd="0" presId="urn:microsoft.com/office/officeart/2005/8/layout/pList2"/>
    <dgm:cxn modelId="{09FFBCE9-FDA0-4D76-A943-3316CCA3EDD0}" type="presParOf" srcId="{5777CA4E-0FA8-4B9E-870D-A7535DB7D56E}" destId="{46DB7D23-50CD-4150-978B-4EE996913102}" srcOrd="0" destOrd="0" presId="urn:microsoft.com/office/officeart/2005/8/layout/pList2"/>
    <dgm:cxn modelId="{BDD4E6A7-F917-44AA-B6F7-C2266A983A70}" type="presParOf" srcId="{5777CA4E-0FA8-4B9E-870D-A7535DB7D56E}" destId="{96745E66-4E3E-4ECE-8747-51503712609C}" srcOrd="1" destOrd="0" presId="urn:microsoft.com/office/officeart/2005/8/layout/pList2"/>
    <dgm:cxn modelId="{4747A85C-A373-4EE3-A5DD-0C057CB8A16D}" type="presParOf" srcId="{96745E66-4E3E-4ECE-8747-51503712609C}" destId="{73233E7F-AE29-4BF1-98CF-98E853E2C88F}" srcOrd="0" destOrd="0" presId="urn:microsoft.com/office/officeart/2005/8/layout/pList2"/>
    <dgm:cxn modelId="{3864245A-178D-4CAB-8F6B-DACADA8AB1C5}" type="presParOf" srcId="{73233E7F-AE29-4BF1-98CF-98E853E2C88F}" destId="{218996B0-5D92-4E2C-B258-6A416A44436F}" srcOrd="0" destOrd="0" presId="urn:microsoft.com/office/officeart/2005/8/layout/pList2"/>
    <dgm:cxn modelId="{3548D44F-564F-41F5-847B-8C1C7D58612E}" type="presParOf" srcId="{73233E7F-AE29-4BF1-98CF-98E853E2C88F}" destId="{5F6DC450-F8DD-401E-97FF-58CEABC137FC}" srcOrd="1" destOrd="0" presId="urn:microsoft.com/office/officeart/2005/8/layout/pList2"/>
    <dgm:cxn modelId="{8EA7E606-07C5-4C29-BE7E-97B722FF1014}" type="presParOf" srcId="{73233E7F-AE29-4BF1-98CF-98E853E2C88F}" destId="{2827B6AB-FFBE-41A2-8FF5-F5F05502AC2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159A7-2336-4C8D-BB7A-21C7DBC15B81}">
      <dsp:nvSpPr>
        <dsp:cNvPr id="0" name=""/>
        <dsp:cNvSpPr/>
      </dsp:nvSpPr>
      <dsp:spPr>
        <a:xfrm>
          <a:off x="10920" y="2088236"/>
          <a:ext cx="2075688" cy="293386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Законом о Државној ревизорској институцији</a:t>
          </a:r>
          <a:endParaRPr lang="en-US" sz="2000" kern="1200"/>
        </a:p>
      </dsp:txBody>
      <dsp:txXfrm>
        <a:off x="356868" y="2577213"/>
        <a:ext cx="1383792" cy="1955910"/>
      </dsp:txXfrm>
    </dsp:sp>
    <dsp:sp modelId="{B46BAA86-B6B9-4324-B4BC-678446AAB24E}">
      <dsp:nvSpPr>
        <dsp:cNvPr id="0" name=""/>
        <dsp:cNvSpPr/>
      </dsp:nvSpPr>
      <dsp:spPr>
        <a:xfrm>
          <a:off x="3014419" y="1512168"/>
          <a:ext cx="242316" cy="2089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D011B-09F0-4A96-9FF9-65F9D00F29DB}">
      <dsp:nvSpPr>
        <dsp:cNvPr id="0" name=""/>
        <dsp:cNvSpPr/>
      </dsp:nvSpPr>
      <dsp:spPr>
        <a:xfrm>
          <a:off x="20471" y="144009"/>
          <a:ext cx="2075688" cy="17817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7E670-40E2-48A4-85E7-7ED4F63AAC79}">
      <dsp:nvSpPr>
        <dsp:cNvPr id="0" name=""/>
        <dsp:cNvSpPr/>
      </dsp:nvSpPr>
      <dsp:spPr>
        <a:xfrm>
          <a:off x="3446468" y="1368153"/>
          <a:ext cx="242316" cy="2089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EAD40-B52A-41D8-B748-16D9CC2BB1E3}">
      <dsp:nvSpPr>
        <dsp:cNvPr id="0" name=""/>
        <dsp:cNvSpPr/>
      </dsp:nvSpPr>
      <dsp:spPr>
        <a:xfrm>
          <a:off x="2231237" y="2088225"/>
          <a:ext cx="2244773" cy="2933846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Пословникoм Државне ревизорске институције </a:t>
          </a:r>
          <a:endParaRPr lang="en-US" sz="2000" kern="1200"/>
        </a:p>
      </dsp:txBody>
      <dsp:txXfrm>
        <a:off x="2605366" y="2577199"/>
        <a:ext cx="1496515" cy="1955898"/>
      </dsp:txXfrm>
    </dsp:sp>
    <dsp:sp modelId="{C81FB533-D74F-4524-9F84-31CB26337EA5}">
      <dsp:nvSpPr>
        <dsp:cNvPr id="0" name=""/>
        <dsp:cNvSpPr/>
      </dsp:nvSpPr>
      <dsp:spPr>
        <a:xfrm>
          <a:off x="2510363" y="1008113"/>
          <a:ext cx="242316" cy="2089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33D6D-1BC2-4B8F-806E-EE2F0ED415B8}">
      <dsp:nvSpPr>
        <dsp:cNvPr id="0" name=""/>
        <dsp:cNvSpPr/>
      </dsp:nvSpPr>
      <dsp:spPr>
        <a:xfrm>
          <a:off x="2270370" y="162480"/>
          <a:ext cx="2075688" cy="17817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EC30D-E75B-46A5-902F-22AD7E9D5EEA}">
      <dsp:nvSpPr>
        <dsp:cNvPr id="0" name=""/>
        <dsp:cNvSpPr/>
      </dsp:nvSpPr>
      <dsp:spPr>
        <a:xfrm>
          <a:off x="2807297" y="2160241"/>
          <a:ext cx="242316" cy="2089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952A9-52EF-499F-817E-EF4FC8C60011}">
      <dsp:nvSpPr>
        <dsp:cNvPr id="0" name=""/>
        <dsp:cNvSpPr/>
      </dsp:nvSpPr>
      <dsp:spPr>
        <a:xfrm>
          <a:off x="6767741" y="2088230"/>
          <a:ext cx="2075688" cy="2933882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smtClean="0"/>
            <a:t>Г</a:t>
          </a:r>
          <a:r>
            <a:rPr lang="en-US" sz="2000" kern="1200" smtClean="0"/>
            <a:t>одишњим Програмом ревизије</a:t>
          </a:r>
          <a:endParaRPr lang="en-US" sz="2000" kern="1200"/>
        </a:p>
      </dsp:txBody>
      <dsp:txXfrm>
        <a:off x="7113689" y="2577210"/>
        <a:ext cx="1383792" cy="1955922"/>
      </dsp:txXfrm>
    </dsp:sp>
    <dsp:sp modelId="{05887627-AAE7-4BA4-B485-05E56EB30F4D}">
      <dsp:nvSpPr>
        <dsp:cNvPr id="0" name=""/>
        <dsp:cNvSpPr/>
      </dsp:nvSpPr>
      <dsp:spPr>
        <a:xfrm>
          <a:off x="5714210" y="1152128"/>
          <a:ext cx="242316" cy="2089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FCEB3-70A0-438D-9A7C-9536C0A6C59D}">
      <dsp:nvSpPr>
        <dsp:cNvPr id="0" name=""/>
        <dsp:cNvSpPr/>
      </dsp:nvSpPr>
      <dsp:spPr>
        <a:xfrm>
          <a:off x="6767736" y="174176"/>
          <a:ext cx="2075688" cy="17817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5AA3E-E77B-4C02-8D3E-3011809A4A0C}">
      <dsp:nvSpPr>
        <dsp:cNvPr id="0" name=""/>
        <dsp:cNvSpPr/>
      </dsp:nvSpPr>
      <dsp:spPr>
        <a:xfrm>
          <a:off x="7317508" y="2160240"/>
          <a:ext cx="242316" cy="2089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26EE0-CF20-4D52-82D4-E5C3827FC6DD}">
      <dsp:nvSpPr>
        <dsp:cNvPr id="0" name=""/>
        <dsp:cNvSpPr/>
      </dsp:nvSpPr>
      <dsp:spPr>
        <a:xfrm>
          <a:off x="4571104" y="2088230"/>
          <a:ext cx="2016198" cy="293386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основним принципима Међународних стандарда врховних ревизорских институција (ISSAI) и Међународних стандарда ревизије (ISA)</a:t>
          </a:r>
          <a:endParaRPr lang="en-US" sz="1400" kern="1200"/>
        </a:p>
      </dsp:txBody>
      <dsp:txXfrm>
        <a:off x="4907137" y="2577207"/>
        <a:ext cx="1344132" cy="1955910"/>
      </dsp:txXfrm>
    </dsp:sp>
    <dsp:sp modelId="{1EC4A2EA-52FE-4366-8999-C9C2DC18AC45}">
      <dsp:nvSpPr>
        <dsp:cNvPr id="0" name=""/>
        <dsp:cNvSpPr/>
      </dsp:nvSpPr>
      <dsp:spPr>
        <a:xfrm>
          <a:off x="8738546" y="0"/>
          <a:ext cx="242316" cy="2089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3AE93-AD5D-4132-98E0-26EFA18D3B4F}">
      <dsp:nvSpPr>
        <dsp:cNvPr id="0" name=""/>
        <dsp:cNvSpPr/>
      </dsp:nvSpPr>
      <dsp:spPr>
        <a:xfrm>
          <a:off x="4535490" y="144017"/>
          <a:ext cx="1969308" cy="178173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4F75958B-7E37-4FBD-9AE1-C7863006F525}">
      <dsp:nvSpPr>
        <dsp:cNvPr id="0" name=""/>
        <dsp:cNvSpPr/>
      </dsp:nvSpPr>
      <dsp:spPr>
        <a:xfrm>
          <a:off x="8859740" y="144016"/>
          <a:ext cx="242316" cy="2089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C8C56-1620-4BA6-BA24-96DAD976354E}">
      <dsp:nvSpPr>
        <dsp:cNvPr id="0" name=""/>
        <dsp:cNvSpPr/>
      </dsp:nvSpPr>
      <dsp:spPr>
        <a:xfrm>
          <a:off x="0" y="0"/>
          <a:ext cx="168768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2"/>
              </a:solidFill>
            </a:rPr>
            <a:t>Буџет Републике Србије</a:t>
          </a:r>
          <a:endParaRPr lang="en-US" sz="1400" kern="1200" dirty="0"/>
        </a:p>
      </dsp:txBody>
      <dsp:txXfrm>
        <a:off x="0" y="2082039"/>
        <a:ext cx="1687687" cy="2082039"/>
      </dsp:txXfrm>
    </dsp:sp>
    <dsp:sp modelId="{705138E3-F76D-4F74-96C3-1AC5BBEC3FE5}">
      <dsp:nvSpPr>
        <dsp:cNvPr id="0" name=""/>
        <dsp:cNvSpPr/>
      </dsp:nvSpPr>
      <dsp:spPr>
        <a:xfrm>
          <a:off x="50630" y="312305"/>
          <a:ext cx="1586426" cy="17332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A48C3-F4CC-49DE-94B8-57D7AE030235}">
      <dsp:nvSpPr>
        <dsp:cNvPr id="0" name=""/>
        <dsp:cNvSpPr/>
      </dsp:nvSpPr>
      <dsp:spPr>
        <a:xfrm>
          <a:off x="1738318" y="0"/>
          <a:ext cx="168768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2"/>
              </a:solidFill>
            </a:rPr>
            <a:t>Организације обавезног </a:t>
          </a:r>
          <a:r>
            <a:rPr lang="sr-Cyrl-RS" sz="1400" kern="1200" smtClean="0">
              <a:solidFill>
                <a:schemeClr val="tx2"/>
              </a:solidFill>
            </a:rPr>
            <a:t>социјалног осигурања и корисници средстава  РФЗО</a:t>
          </a:r>
          <a:endParaRPr lang="en-US" sz="1400" kern="1200" dirty="0"/>
        </a:p>
      </dsp:txBody>
      <dsp:txXfrm>
        <a:off x="1738318" y="2082039"/>
        <a:ext cx="1687687" cy="2082039"/>
      </dsp:txXfrm>
    </dsp:sp>
    <dsp:sp modelId="{88118EB9-F95F-43E8-89A4-88F746593438}">
      <dsp:nvSpPr>
        <dsp:cNvPr id="0" name=""/>
        <dsp:cNvSpPr/>
      </dsp:nvSpPr>
      <dsp:spPr>
        <a:xfrm>
          <a:off x="1788948" y="312305"/>
          <a:ext cx="1586426" cy="173329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71D2B-06E7-4253-8F0A-7A5C1176C6FD}">
      <dsp:nvSpPr>
        <dsp:cNvPr id="0" name=""/>
        <dsp:cNvSpPr/>
      </dsp:nvSpPr>
      <dsp:spPr>
        <a:xfrm>
          <a:off x="3476636" y="0"/>
          <a:ext cx="168768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2"/>
              </a:solidFill>
            </a:rPr>
            <a:t>Одговарајући број јединица локалне самоуправе</a:t>
          </a:r>
          <a:endParaRPr lang="en-US" sz="1400" kern="1200" dirty="0"/>
        </a:p>
      </dsp:txBody>
      <dsp:txXfrm>
        <a:off x="3476636" y="2082039"/>
        <a:ext cx="1687687" cy="2082039"/>
      </dsp:txXfrm>
    </dsp:sp>
    <dsp:sp modelId="{13302941-2B26-4AD5-81BD-7C00878CF5D3}">
      <dsp:nvSpPr>
        <dsp:cNvPr id="0" name=""/>
        <dsp:cNvSpPr/>
      </dsp:nvSpPr>
      <dsp:spPr>
        <a:xfrm>
          <a:off x="3527266" y="312305"/>
          <a:ext cx="1586426" cy="17332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CCC08-3FE0-4B78-8A48-194495B3BD55}">
      <dsp:nvSpPr>
        <dsp:cNvPr id="0" name=""/>
        <dsp:cNvSpPr/>
      </dsp:nvSpPr>
      <dsp:spPr>
        <a:xfrm>
          <a:off x="5214954" y="0"/>
          <a:ext cx="168768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noProof="0" dirty="0" smtClean="0">
              <a:solidFill>
                <a:schemeClr val="tx2"/>
              </a:solidFill>
            </a:rPr>
            <a:t>Народна банка Србије у делу пословања кој</a:t>
          </a:r>
          <a:r>
            <a:rPr lang="sr-Cyrl-RS" sz="1400" kern="1200" noProof="0" dirty="0" smtClean="0">
              <a:solidFill>
                <a:schemeClr val="tx2"/>
              </a:solidFill>
            </a:rPr>
            <a:t>е</a:t>
          </a:r>
          <a:r>
            <a:rPr lang="sr-Latn-RS" sz="1400" kern="1200" noProof="0" dirty="0" smtClean="0">
              <a:solidFill>
                <a:schemeClr val="tx2"/>
              </a:solidFill>
            </a:rPr>
            <a:t> се односи на коришћење јавних средстава</a:t>
          </a:r>
          <a:endParaRPr lang="sr-Latn-RS" sz="1400" kern="1200" noProof="0" dirty="0"/>
        </a:p>
      </dsp:txBody>
      <dsp:txXfrm>
        <a:off x="5214954" y="2082039"/>
        <a:ext cx="1687687" cy="2082039"/>
      </dsp:txXfrm>
    </dsp:sp>
    <dsp:sp modelId="{DE141615-B62F-4715-97AC-5C4DCBC7B108}">
      <dsp:nvSpPr>
        <dsp:cNvPr id="0" name=""/>
        <dsp:cNvSpPr/>
      </dsp:nvSpPr>
      <dsp:spPr>
        <a:xfrm>
          <a:off x="5265585" y="312305"/>
          <a:ext cx="1586426" cy="173329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FE332-33F1-4898-9CB5-008EAB371977}">
      <dsp:nvSpPr>
        <dsp:cNvPr id="0" name=""/>
        <dsp:cNvSpPr/>
      </dsp:nvSpPr>
      <dsp:spPr>
        <a:xfrm>
          <a:off x="6953272" y="0"/>
          <a:ext cx="1687687" cy="52050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>
              <a:solidFill>
                <a:schemeClr val="tx2"/>
              </a:solidFill>
            </a:rPr>
            <a:t>Одговарајући број </a:t>
          </a:r>
          <a:r>
            <a:rPr lang="sr-Latn-RS" sz="1300" kern="1200" noProof="0" dirty="0" smtClean="0">
              <a:solidFill>
                <a:schemeClr val="tx2"/>
              </a:solidFill>
            </a:rPr>
            <a:t>јавних предузећа, привредних друштава и других правних лица које је основао директни, односно индиректни корисник јавних средстава и код којих има учешће у капиталу односно управљању</a:t>
          </a:r>
          <a:endParaRPr lang="sr-Latn-RS" sz="1300" kern="1200" noProof="0" dirty="0"/>
        </a:p>
      </dsp:txBody>
      <dsp:txXfrm>
        <a:off x="6953272" y="2082039"/>
        <a:ext cx="1687687" cy="2082039"/>
      </dsp:txXfrm>
    </dsp:sp>
    <dsp:sp modelId="{5D109606-48C9-4ADC-9C11-C07805218CBD}">
      <dsp:nvSpPr>
        <dsp:cNvPr id="0" name=""/>
        <dsp:cNvSpPr/>
      </dsp:nvSpPr>
      <dsp:spPr>
        <a:xfrm>
          <a:off x="7003903" y="312305"/>
          <a:ext cx="1586426" cy="173329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1D90E-A81E-460C-B115-500B23511793}">
      <dsp:nvSpPr>
        <dsp:cNvPr id="0" name=""/>
        <dsp:cNvSpPr/>
      </dsp:nvSpPr>
      <dsp:spPr>
        <a:xfrm>
          <a:off x="345638" y="4164078"/>
          <a:ext cx="7949683" cy="7807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9A1F-171C-437B-A812-D0A76094BB93}">
      <dsp:nvSpPr>
        <dsp:cNvPr id="0" name=""/>
        <dsp:cNvSpPr/>
      </dsp:nvSpPr>
      <dsp:spPr>
        <a:xfrm>
          <a:off x="87000" y="0"/>
          <a:ext cx="4135106" cy="44644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08000"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sr-Cyrl-RS" sz="1800" b="1" i="0" kern="1200" dirty="0" smtClean="0"/>
        </a:p>
        <a:p>
          <a:pPr marL="108000"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sr-Cyrl-RS" sz="1800" b="1" i="0" kern="1200" dirty="0" smtClean="0"/>
            <a:t>Неквалификовано</a:t>
          </a:r>
          <a:r>
            <a:rPr lang="en-US" sz="1800" b="1" i="0" kern="1200" dirty="0" smtClean="0"/>
            <a:t> </a:t>
          </a:r>
          <a:r>
            <a:rPr lang="sr-Cyrl-RS" sz="1800" b="1" i="0" kern="1200" dirty="0" smtClean="0"/>
            <a:t>мишљење</a:t>
          </a:r>
          <a:r>
            <a:rPr lang="sr-Latn-RS" sz="1800" b="1" i="0" kern="1200" dirty="0" smtClean="0"/>
            <a:t> </a:t>
          </a:r>
          <a:r>
            <a:rPr lang="sr-Latn-RS" sz="1600" b="1" kern="1200" dirty="0" smtClean="0"/>
            <a:t>– </a:t>
          </a:r>
          <a:r>
            <a:rPr lang="sr-Cyrl-RS" sz="1600" kern="1200" dirty="0" smtClean="0"/>
            <a:t>изражава се  када се закључи да финансијски извештаји субјекта ревизије на истинит, објективан и поуздан начин, </a:t>
          </a:r>
          <a:r>
            <a:rPr lang="sr-Cyrl-RS" sz="1600" b="1" kern="1200" dirty="0" smtClean="0"/>
            <a:t>у свим значајним аспектима</a:t>
          </a:r>
          <a:r>
            <a:rPr lang="sr-Cyrl-RS" sz="1600" kern="1200" dirty="0" smtClean="0"/>
            <a:t>  приказују финансијско стање, резултате  пословања и извршење буџета у складу са рачуноводственим стандардима  и важећим прописима</a:t>
          </a:r>
          <a:endParaRPr lang="en-US" sz="1600" kern="1200" dirty="0"/>
        </a:p>
      </dsp:txBody>
      <dsp:txXfrm>
        <a:off x="87000" y="0"/>
        <a:ext cx="4135106" cy="1339348"/>
      </dsp:txXfrm>
    </dsp:sp>
    <dsp:sp modelId="{B74A2AB8-A19F-4230-9EB4-CAFA0C2F84C8}">
      <dsp:nvSpPr>
        <dsp:cNvPr id="0" name=""/>
        <dsp:cNvSpPr/>
      </dsp:nvSpPr>
      <dsp:spPr>
        <a:xfrm>
          <a:off x="307286" y="3672421"/>
          <a:ext cx="3679848" cy="7315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b="0" i="0" kern="1200" dirty="0" smtClean="0"/>
            <a:t>Позитивно мишљење</a:t>
          </a:r>
          <a:endParaRPr lang="en-US" sz="2600" b="0" i="0" kern="1200" dirty="0"/>
        </a:p>
      </dsp:txBody>
      <dsp:txXfrm>
        <a:off x="328712" y="3693847"/>
        <a:ext cx="3636996" cy="688693"/>
      </dsp:txXfrm>
    </dsp:sp>
    <dsp:sp modelId="{097AE378-6FC7-4D2E-8BB8-247733493319}">
      <dsp:nvSpPr>
        <dsp:cNvPr id="0" name=""/>
        <dsp:cNvSpPr/>
      </dsp:nvSpPr>
      <dsp:spPr>
        <a:xfrm>
          <a:off x="4449538" y="0"/>
          <a:ext cx="4135106" cy="44644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   </a:t>
          </a:r>
          <a:endParaRPr lang="sr-Cyrl-RS" sz="1800" b="1" i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 </a:t>
          </a:r>
          <a:r>
            <a:rPr lang="sr-Cyrl-RS" sz="1800" b="1" i="0" kern="1200" dirty="0" smtClean="0"/>
            <a:t>Квалификовано</a:t>
          </a:r>
          <a:r>
            <a:rPr lang="en-US" sz="1800" b="1" i="0" kern="1200" dirty="0" smtClean="0"/>
            <a:t> </a:t>
          </a:r>
          <a:r>
            <a:rPr lang="sr-Cyrl-RS" sz="1800" b="1" i="0" kern="1200" dirty="0" smtClean="0"/>
            <a:t>мишљење</a:t>
          </a:r>
          <a:r>
            <a:rPr lang="en-US" sz="1800" b="0" i="0" kern="1200" dirty="0" smtClean="0"/>
            <a:t> </a:t>
          </a:r>
          <a:r>
            <a:rPr lang="sr-Latn-RS" sz="1800" b="0" kern="1200" dirty="0" smtClean="0"/>
            <a:t>– </a:t>
          </a:r>
          <a:r>
            <a:rPr lang="sr-Cyrl-RS" sz="1600" kern="1200" dirty="0" smtClean="0"/>
            <a:t>изражава се  када се закључи да финансијски</a:t>
          </a:r>
          <a:r>
            <a:rPr lang="en-US" sz="1600" kern="1200" dirty="0" smtClean="0"/>
            <a:t> </a:t>
          </a:r>
          <a:r>
            <a:rPr lang="sr-Cyrl-RS" sz="1600" kern="1200" dirty="0" smtClean="0"/>
            <a:t>извештаји</a:t>
          </a:r>
          <a:r>
            <a:rPr lang="en-US" sz="1600" kern="1200" dirty="0" smtClean="0"/>
            <a:t> </a:t>
          </a:r>
          <a:r>
            <a:rPr lang="sr-Cyrl-RS" sz="1600" kern="1200" dirty="0" smtClean="0"/>
            <a:t>у</a:t>
          </a:r>
          <a:r>
            <a:rPr lang="en-US" sz="1600" kern="1200" dirty="0" smtClean="0"/>
            <a:t> </a:t>
          </a:r>
          <a:r>
            <a:rPr lang="sr-Cyrl-RS" sz="1600" kern="1200" dirty="0" smtClean="0"/>
            <a:t>целини</a:t>
          </a:r>
          <a:r>
            <a:rPr lang="en-US" sz="1600" kern="1200" dirty="0" smtClean="0"/>
            <a:t> </a:t>
          </a:r>
          <a:r>
            <a:rPr lang="sr-Cyrl-RS" sz="1600" kern="1200" dirty="0" smtClean="0"/>
            <a:t>нису</a:t>
          </a:r>
          <a:r>
            <a:rPr lang="en-US" sz="1600" kern="1200" dirty="0" smtClean="0"/>
            <a:t> </a:t>
          </a:r>
          <a:r>
            <a:rPr lang="sr-Cyrl-RS" sz="1600" kern="1200" dirty="0" smtClean="0"/>
            <a:t>ослобођени</a:t>
          </a:r>
          <a:r>
            <a:rPr lang="en-US" sz="1600" kern="1200" dirty="0" smtClean="0"/>
            <a:t> </a:t>
          </a:r>
          <a:r>
            <a:rPr lang="sr-Cyrl-RS" sz="1600" kern="1200" dirty="0" smtClean="0"/>
            <a:t>материјално</a:t>
          </a:r>
          <a:r>
            <a:rPr lang="en-US" sz="1600" kern="1200" dirty="0" smtClean="0"/>
            <a:t> </a:t>
          </a:r>
          <a:r>
            <a:rPr lang="sr-Cyrl-RS" sz="1600" kern="1200" dirty="0" smtClean="0"/>
            <a:t>погрешних</a:t>
          </a:r>
          <a:r>
            <a:rPr lang="en-US" sz="1600" kern="1200" dirty="0" smtClean="0"/>
            <a:t> </a:t>
          </a:r>
          <a:r>
            <a:rPr lang="sr-Cyrl-RS" sz="1600" kern="1200" dirty="0" smtClean="0"/>
            <a:t>исказивања</a:t>
          </a:r>
          <a:r>
            <a:rPr lang="en-US" sz="1600" kern="1200" dirty="0" smtClean="0"/>
            <a:t>, </a:t>
          </a:r>
          <a:r>
            <a:rPr lang="sr-Cyrl-RS" sz="1600" kern="1200" dirty="0" smtClean="0"/>
            <a:t>или</a:t>
          </a:r>
          <a:r>
            <a:rPr lang="sr-Latn-RS" sz="1600" kern="1200" dirty="0" smtClean="0"/>
            <a:t> </a:t>
          </a:r>
          <a:r>
            <a:rPr lang="sr-Cyrl-RS" sz="1600" kern="1200" dirty="0" smtClean="0"/>
            <a:t>није</a:t>
          </a:r>
          <a:r>
            <a:rPr lang="sr-Latn-RS" sz="1600" kern="1200" dirty="0" smtClean="0"/>
            <a:t> </a:t>
          </a:r>
          <a:r>
            <a:rPr lang="sr-Cyrl-RS" sz="1600" kern="1200" dirty="0" smtClean="0"/>
            <a:t>било</a:t>
          </a:r>
          <a:r>
            <a:rPr lang="sr-Latn-RS" sz="1600" kern="1200" dirty="0" smtClean="0"/>
            <a:t> </a:t>
          </a:r>
          <a:r>
            <a:rPr lang="sr-Cyrl-RS" sz="1600" kern="1200" dirty="0" smtClean="0"/>
            <a:t>могуће</a:t>
          </a:r>
          <a:r>
            <a:rPr lang="sr-Latn-RS" sz="1600" kern="1200" dirty="0" smtClean="0"/>
            <a:t> </a:t>
          </a:r>
          <a:r>
            <a:rPr lang="sr-Cyrl-RS" sz="1600" kern="1200" dirty="0" smtClean="0"/>
            <a:t>прибавити</a:t>
          </a:r>
          <a:r>
            <a:rPr lang="en-US" sz="1600" kern="1200" dirty="0" smtClean="0"/>
            <a:t> </a:t>
          </a:r>
          <a:r>
            <a:rPr lang="sr-Cyrl-RS" sz="1600" kern="1200" dirty="0" smtClean="0"/>
            <a:t>довољно</a:t>
          </a:r>
          <a:r>
            <a:rPr lang="en-US" sz="1600" kern="1200" dirty="0" smtClean="0"/>
            <a:t> </a:t>
          </a:r>
          <a:r>
            <a:rPr lang="sr-Cyrl-RS" sz="1600" kern="1200" dirty="0" smtClean="0"/>
            <a:t>задовољавајућих</a:t>
          </a:r>
          <a:r>
            <a:rPr lang="en-US" sz="1600" kern="1200" dirty="0" smtClean="0"/>
            <a:t> </a:t>
          </a:r>
          <a:r>
            <a:rPr lang="sr-Cyrl-RS" sz="1600" kern="1200" dirty="0" smtClean="0"/>
            <a:t>ревизијских</a:t>
          </a:r>
          <a:r>
            <a:rPr lang="en-US" sz="1600" kern="1200" dirty="0" smtClean="0"/>
            <a:t> </a:t>
          </a:r>
          <a:r>
            <a:rPr lang="sr-Cyrl-RS" sz="1600" kern="1200" dirty="0" smtClean="0"/>
            <a:t> доказа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4449538" y="0"/>
        <a:ext cx="4135106" cy="1339348"/>
      </dsp:txXfrm>
    </dsp:sp>
    <dsp:sp modelId="{68F78F22-713A-4AE9-99B1-4446A719F087}">
      <dsp:nvSpPr>
        <dsp:cNvPr id="0" name=""/>
        <dsp:cNvSpPr/>
      </dsp:nvSpPr>
      <dsp:spPr>
        <a:xfrm>
          <a:off x="4800344" y="2160244"/>
          <a:ext cx="3777800" cy="7354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b="0" i="0" kern="1200" dirty="0" smtClean="0"/>
            <a:t>Мишљење</a:t>
          </a:r>
          <a:r>
            <a:rPr lang="en-US" sz="2600" b="0" i="0" kern="1200" dirty="0" smtClean="0"/>
            <a:t> </a:t>
          </a:r>
          <a:r>
            <a:rPr lang="sr-Cyrl-RS" sz="2600" b="0" i="0" kern="1200" dirty="0" smtClean="0"/>
            <a:t>са</a:t>
          </a:r>
          <a:r>
            <a:rPr lang="en-US" sz="2600" b="0" i="0" kern="1200" dirty="0" smtClean="0"/>
            <a:t> </a:t>
          </a:r>
          <a:r>
            <a:rPr lang="sr-Cyrl-RS" sz="2600" b="0" i="0" kern="1200" dirty="0" smtClean="0"/>
            <a:t>резервом</a:t>
          </a:r>
          <a:endParaRPr lang="en-US" sz="2600" b="0" i="0" kern="1200" dirty="0"/>
        </a:p>
      </dsp:txBody>
      <dsp:txXfrm>
        <a:off x="4821884" y="2181784"/>
        <a:ext cx="3734720" cy="692354"/>
      </dsp:txXfrm>
    </dsp:sp>
    <dsp:sp modelId="{6FADE12B-622A-433E-91B3-064FA51F0322}">
      <dsp:nvSpPr>
        <dsp:cNvPr id="0" name=""/>
        <dsp:cNvSpPr/>
      </dsp:nvSpPr>
      <dsp:spPr>
        <a:xfrm>
          <a:off x="4800344" y="3060583"/>
          <a:ext cx="3777800" cy="5607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b="0" i="0" kern="1200" dirty="0" smtClean="0"/>
            <a:t>Негативно</a:t>
          </a:r>
          <a:r>
            <a:rPr lang="en-US" sz="2600" b="0" i="0" kern="1200" dirty="0" smtClean="0"/>
            <a:t> </a:t>
          </a:r>
          <a:r>
            <a:rPr lang="sr-Cyrl-RS" sz="2600" b="0" i="0" kern="1200" dirty="0" smtClean="0"/>
            <a:t>мишљење</a:t>
          </a:r>
          <a:endParaRPr lang="en-US" sz="2600" b="0" i="0" kern="1200" dirty="0"/>
        </a:p>
      </dsp:txBody>
      <dsp:txXfrm>
        <a:off x="4816769" y="3077008"/>
        <a:ext cx="3744950" cy="527946"/>
      </dsp:txXfrm>
    </dsp:sp>
    <dsp:sp modelId="{FAB3238A-73B8-4C2A-A891-CF62178C7DDE}">
      <dsp:nvSpPr>
        <dsp:cNvPr id="0" name=""/>
        <dsp:cNvSpPr/>
      </dsp:nvSpPr>
      <dsp:spPr>
        <a:xfrm>
          <a:off x="4800360" y="3791020"/>
          <a:ext cx="3777767" cy="6596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b="0" i="0" kern="1200" dirty="0" smtClean="0"/>
            <a:t>Уздржавајуће</a:t>
          </a:r>
          <a:r>
            <a:rPr lang="en-US" sz="2600" b="0" i="0" kern="1200" dirty="0" smtClean="0"/>
            <a:t> </a:t>
          </a:r>
          <a:r>
            <a:rPr lang="sr-Cyrl-RS" sz="2600" b="0" i="0" kern="1200" dirty="0" smtClean="0"/>
            <a:t>мишљење</a:t>
          </a:r>
          <a:r>
            <a:rPr lang="sr-Latn-RS" sz="2600" b="0" i="0" kern="1200" dirty="0" smtClean="0"/>
            <a:t> </a:t>
          </a:r>
          <a:endParaRPr lang="en-US" sz="2600" b="0" i="0" kern="1200" dirty="0"/>
        </a:p>
      </dsp:txBody>
      <dsp:txXfrm>
        <a:off x="4819679" y="3810339"/>
        <a:ext cx="3739129" cy="620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7AA11-F895-42C0-932D-F9445619714F}">
      <dsp:nvSpPr>
        <dsp:cNvPr id="0" name=""/>
        <dsp:cNvSpPr/>
      </dsp:nvSpPr>
      <dsp:spPr>
        <a:xfrm>
          <a:off x="0" y="1712927"/>
          <a:ext cx="8229600" cy="16380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4CC5FEEE-3D6A-4122-9861-1C8CA9AA390A}">
      <dsp:nvSpPr>
        <dsp:cNvPr id="0" name=""/>
        <dsp:cNvSpPr/>
      </dsp:nvSpPr>
      <dsp:spPr>
        <a:xfrm>
          <a:off x="216022" y="1008113"/>
          <a:ext cx="5760720" cy="191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Институција је </a:t>
          </a:r>
          <a:r>
            <a:rPr lang="sr-Cyrl-RS" sz="3200" kern="1200" smtClean="0"/>
            <a:t>углавном изражавала мишљења са резервом</a:t>
          </a:r>
          <a:r>
            <a:rPr lang="sr-Latn-RS" sz="3200" kern="1200" smtClean="0"/>
            <a:t>!</a:t>
          </a:r>
          <a:endParaRPr lang="en-US" sz="3200" kern="1200"/>
        </a:p>
      </dsp:txBody>
      <dsp:txXfrm>
        <a:off x="309690" y="1101781"/>
        <a:ext cx="5573384" cy="1731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0CE92-272B-485E-9A59-416DA7F9AF8C}">
      <dsp:nvSpPr>
        <dsp:cNvPr id="0" name=""/>
        <dsp:cNvSpPr/>
      </dsp:nvSpPr>
      <dsp:spPr>
        <a:xfrm>
          <a:off x="1741332" y="3768962"/>
          <a:ext cx="2051284" cy="176079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Одредбе закона које могу произвести негативне последице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59005" y="4041648"/>
        <a:ext cx="1415938" cy="1215419"/>
      </dsp:txXfrm>
    </dsp:sp>
    <dsp:sp modelId="{949A186F-261D-418C-BE86-DF024E527F16}">
      <dsp:nvSpPr>
        <dsp:cNvPr id="0" name=""/>
        <dsp:cNvSpPr/>
      </dsp:nvSpPr>
      <dsp:spPr>
        <a:xfrm>
          <a:off x="1805491" y="4547040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3814B-C791-4145-A341-5020B033DFBE}">
      <dsp:nvSpPr>
        <dsp:cNvPr id="0" name=""/>
        <dsp:cNvSpPr/>
      </dsp:nvSpPr>
      <dsp:spPr>
        <a:xfrm>
          <a:off x="0" y="2811828"/>
          <a:ext cx="2051284" cy="176079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47AD4-E00E-4E4B-9002-15DFE567EC75}">
      <dsp:nvSpPr>
        <dsp:cNvPr id="0" name=""/>
        <dsp:cNvSpPr/>
      </dsp:nvSpPr>
      <dsp:spPr>
        <a:xfrm>
          <a:off x="1388909" y="4328453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88574-D14B-457D-95D7-C3A7D6BCF54E}">
      <dsp:nvSpPr>
        <dsp:cNvPr id="0" name=""/>
        <dsp:cNvSpPr/>
      </dsp:nvSpPr>
      <dsp:spPr>
        <a:xfrm>
          <a:off x="3480858" y="2798341"/>
          <a:ext cx="2051284" cy="176079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smtClean="0">
              <a:solidFill>
                <a:schemeClr val="tx2">
                  <a:lumMod val="75000"/>
                </a:schemeClr>
              </a:solidFill>
            </a:rPr>
            <a:t>Области које </a:t>
          </a:r>
          <a:r>
            <a:rPr lang="sr-Cyrl-RS" sz="1700" kern="1200" dirty="0" smtClean="0">
              <a:solidFill>
                <a:schemeClr val="tx2">
                  <a:lumMod val="75000"/>
                </a:schemeClr>
              </a:solidFill>
            </a:rPr>
            <a:t>постојећи прописи недовољно уређују </a:t>
          </a:r>
          <a:endParaRPr lang="en-US" sz="1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798531" y="3071027"/>
        <a:ext cx="1415938" cy="1215419"/>
      </dsp:txXfrm>
    </dsp:sp>
    <dsp:sp modelId="{7A4E17A0-AF41-4B02-94D1-EB2682B155ED}">
      <dsp:nvSpPr>
        <dsp:cNvPr id="0" name=""/>
        <dsp:cNvSpPr/>
      </dsp:nvSpPr>
      <dsp:spPr>
        <a:xfrm>
          <a:off x="4886033" y="4313105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83579-0119-40E0-A9CE-17670972112F}">
      <dsp:nvSpPr>
        <dsp:cNvPr id="0" name=""/>
        <dsp:cNvSpPr/>
      </dsp:nvSpPr>
      <dsp:spPr>
        <a:xfrm>
          <a:off x="5229420" y="3766172"/>
          <a:ext cx="2051284" cy="176079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B3109-651E-4F05-AC7B-6CD8FDE246BA}">
      <dsp:nvSpPr>
        <dsp:cNvPr id="0" name=""/>
        <dsp:cNvSpPr/>
      </dsp:nvSpPr>
      <dsp:spPr>
        <a:xfrm>
          <a:off x="5276410" y="4554947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463BA-C3FF-439E-B363-911C525537BE}">
      <dsp:nvSpPr>
        <dsp:cNvPr id="0" name=""/>
        <dsp:cNvSpPr/>
      </dsp:nvSpPr>
      <dsp:spPr>
        <a:xfrm>
          <a:off x="1741332" y="1849579"/>
          <a:ext cx="2051284" cy="176079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tx2">
                  <a:lumMod val="75000"/>
                </a:schemeClr>
              </a:solidFill>
            </a:rPr>
            <a:t>Неусаглашеност прописа 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59005" y="2122265"/>
        <a:ext cx="1415938" cy="1215419"/>
      </dsp:txXfrm>
    </dsp:sp>
    <dsp:sp modelId="{2F1AF32D-CDD3-4F58-8242-2BE71A8A5ADB}">
      <dsp:nvSpPr>
        <dsp:cNvPr id="0" name=""/>
        <dsp:cNvSpPr/>
      </dsp:nvSpPr>
      <dsp:spPr>
        <a:xfrm>
          <a:off x="3137471" y="1885855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F4D07-4BDD-4A2C-A0F7-5A9E5C31E2AD}">
      <dsp:nvSpPr>
        <dsp:cNvPr id="0" name=""/>
        <dsp:cNvSpPr/>
      </dsp:nvSpPr>
      <dsp:spPr>
        <a:xfrm>
          <a:off x="3480858" y="878958"/>
          <a:ext cx="2051284" cy="17607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12C93-6C08-4DBB-BC50-456A6614C6D7}">
      <dsp:nvSpPr>
        <dsp:cNvPr id="0" name=""/>
        <dsp:cNvSpPr/>
      </dsp:nvSpPr>
      <dsp:spPr>
        <a:xfrm>
          <a:off x="3527848" y="1659361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82CD1-C678-40BA-8D56-A3A7DC3D750E}">
      <dsp:nvSpPr>
        <dsp:cNvPr id="0" name=""/>
        <dsp:cNvSpPr/>
      </dsp:nvSpPr>
      <dsp:spPr>
        <a:xfrm>
          <a:off x="5229420" y="1846788"/>
          <a:ext cx="2051284" cy="176079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smtClean="0">
              <a:solidFill>
                <a:schemeClr val="tx2">
                  <a:lumMod val="75000"/>
                </a:schemeClr>
              </a:solidFill>
            </a:rPr>
            <a:t>Законе и подзаконске прописе који нису донети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547093" y="2119474"/>
        <a:ext cx="1415938" cy="1215419"/>
      </dsp:txXfrm>
    </dsp:sp>
    <dsp:sp modelId="{03C88109-C8D5-48D3-B80D-DA30E0F731D2}">
      <dsp:nvSpPr>
        <dsp:cNvPr id="0" name=""/>
        <dsp:cNvSpPr/>
      </dsp:nvSpPr>
      <dsp:spPr>
        <a:xfrm>
          <a:off x="6993344" y="2623936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18F25-29E0-48CC-9A42-A386F2452F3A}">
      <dsp:nvSpPr>
        <dsp:cNvPr id="0" name=""/>
        <dsp:cNvSpPr/>
      </dsp:nvSpPr>
      <dsp:spPr>
        <a:xfrm>
          <a:off x="6985211" y="2814619"/>
          <a:ext cx="2051284" cy="176079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9DF28-9215-422C-861D-C8233F7FB73F}">
      <dsp:nvSpPr>
        <dsp:cNvPr id="0" name=""/>
        <dsp:cNvSpPr/>
      </dsp:nvSpPr>
      <dsp:spPr>
        <a:xfrm>
          <a:off x="7399082" y="2845779"/>
          <a:ext cx="239467" cy="2064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8FD3E-D225-4F62-B652-96892D69257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6773F-0FD7-4DAE-9735-799550E0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3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5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6C706-D9F8-4A4D-B243-2757C6A765B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5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1C75-16CD-410C-B3D9-A39DF2F23D4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9CE4-18E3-47D5-B3F1-FEFB59D9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6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1C75-16CD-410C-B3D9-A39DF2F23D4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9CE4-18E3-47D5-B3F1-FEFB59D9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1C75-16CD-410C-B3D9-A39DF2F23D4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9CE4-18E3-47D5-B3F1-FEFB59D9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4F303-F246-4714-A961-001B60DFD6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auto">
          <a:xfrm>
            <a:off x="-14042" y="0"/>
            <a:ext cx="7898410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de-DE" altLang="en-US" sz="2000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</a:br>
            <a:endParaRPr lang="en-GB" altLang="en-US" sz="1800" b="1" dirty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5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60E0-D3D2-408E-9CB2-4EB95252E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F625-E77F-4AAE-BFB8-E129C63D2C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95325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Cyrl-CS" sz="2600" dirty="0">
                <a:solidFill>
                  <a:prstClr val="black"/>
                </a:solidFill>
                <a:cs typeface="Arial" pitchFamily="34" charset="0"/>
              </a:rPr>
              <a:t>Република</a:t>
            </a:r>
            <a:r>
              <a:rPr lang="x-none" sz="26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sr-Cyrl-CS" sz="2600" dirty="0">
                <a:solidFill>
                  <a:prstClr val="black"/>
                </a:solidFill>
                <a:cs typeface="Arial" pitchFamily="34" charset="0"/>
              </a:rPr>
              <a:t>Србија</a:t>
            </a:r>
            <a:r>
              <a:rPr lang="x-none" sz="2600" dirty="0">
                <a:solidFill>
                  <a:prstClr val="black"/>
                </a:solidFill>
                <a:cs typeface="Arial" pitchFamily="34" charset="0"/>
              </a:rPr>
              <a:t> </a:t>
            </a:r>
            <a:br>
              <a:rPr lang="x-none" sz="2600" dirty="0">
                <a:solidFill>
                  <a:prstClr val="black"/>
                </a:solidFill>
                <a:cs typeface="Arial" pitchFamily="34" charset="0"/>
              </a:rPr>
            </a:br>
            <a:r>
              <a:rPr lang="sr-Cyrl-CS" sz="2600" dirty="0">
                <a:solidFill>
                  <a:prstClr val="black"/>
                </a:solidFill>
                <a:cs typeface="Arial" pitchFamily="34" charset="0"/>
              </a:rPr>
              <a:t>Државна</a:t>
            </a:r>
            <a:r>
              <a:rPr lang="x-none" sz="26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sr-Cyrl-CS" sz="2600" dirty="0">
                <a:solidFill>
                  <a:prstClr val="black"/>
                </a:solidFill>
                <a:cs typeface="Arial" pitchFamily="34" charset="0"/>
              </a:rPr>
              <a:t>ревизорска</a:t>
            </a:r>
            <a:r>
              <a:rPr lang="x-none" sz="26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sr-Cyrl-CS" sz="2600" dirty="0">
                <a:solidFill>
                  <a:prstClr val="black"/>
                </a:solidFill>
                <a:cs typeface="Arial" pitchFamily="34" charset="0"/>
              </a:rPr>
              <a:t>институција</a:t>
            </a:r>
            <a:endParaRPr lang="x-none" sz="2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1371600" y="2286000"/>
            <a:ext cx="640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860425"/>
            <a:ext cx="7604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41363"/>
            <a:ext cx="6096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raka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raka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13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1C75-16CD-410C-B3D9-A39DF2F23D4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9CE4-18E3-47D5-B3F1-FEFB59D9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5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1C75-16CD-410C-B3D9-A39DF2F23D4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9CE4-18E3-47D5-B3F1-FEFB59D9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1C75-16CD-410C-B3D9-A39DF2F23D4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9CE4-18E3-47D5-B3F1-FEFB59D9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1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1C75-16CD-410C-B3D9-A39DF2F23D4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9CE4-18E3-47D5-B3F1-FEFB59D9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5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1C75-16CD-410C-B3D9-A39DF2F23D4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9CE4-18E3-47D5-B3F1-FEFB59D9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1C75-16CD-410C-B3D9-A39DF2F23D4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9CE4-18E3-47D5-B3F1-FEFB59D9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0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1C75-16CD-410C-B3D9-A39DF2F23D4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9CE4-18E3-47D5-B3F1-FEFB59D9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1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1C75-16CD-410C-B3D9-A39DF2F23D4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9CE4-18E3-47D5-B3F1-FEFB59D9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1C75-16CD-410C-B3D9-A39DF2F23D4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9CE4-18E3-47D5-B3F1-FEFB59D9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ABF15-4946-4091-BF3B-E0C1008FDA4F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0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10" Type="http://schemas.openxmlformats.org/officeDocument/2006/relationships/image" Target="../media/image29.jpe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5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7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7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7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4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9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41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4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49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50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51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i.rs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59632" y="4581128"/>
            <a:ext cx="6400800" cy="16379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sr-Cyrl-RS" sz="2800" smtClean="0"/>
              <a:t>Радулка Урошевић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sr-Cyrl-RS" sz="2800" smtClean="0"/>
              <a:t>Врховни</a:t>
            </a:r>
            <a:r>
              <a:rPr lang="en-US" sz="2800" smtClean="0"/>
              <a:t> државни ревизо</a:t>
            </a:r>
            <a:r>
              <a:rPr lang="sr-Cyrl-RS" sz="2800" smtClean="0"/>
              <a:t>р</a:t>
            </a:r>
            <a:r>
              <a:rPr lang="sr-Cyrl-CS" sz="2800" smtClean="0"/>
              <a:t> </a:t>
            </a:r>
            <a:endParaRPr lang="sr-Cyrl-C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87624" y="2852935"/>
            <a:ext cx="7170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z="4000" b="1"/>
              <a:t>Финансијска дисциплина у</a:t>
            </a:r>
            <a:r>
              <a:rPr lang="sr-Cyrl-RS" sz="4000" b="1" smtClean="0"/>
              <a:t> </a:t>
            </a:r>
            <a:r>
              <a:rPr lang="sr-Cyrl-RS" sz="4000" b="1"/>
              <a:t>трошењу јавних средстава</a:t>
            </a:r>
            <a:endParaRPr lang="en-US" sz="4000" b="1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1297" y="47283"/>
            <a:ext cx="7956376" cy="13654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400" b="1" smtClean="0">
                <a:solidFill>
                  <a:schemeClr val="bg1"/>
                </a:solidFill>
              </a:rPr>
              <a:t>НЕПРАВИЛНОСТИ КОЈЕ СУ ПРЕДСТАВЉАЛЕ ОСНОВ ЗА ИЗРАЖАВАЊЕ МИШЉЕЊА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9067" y="2344149"/>
            <a:ext cx="2592289" cy="24249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" name="Straight Arrow Connector 4"/>
          <p:cNvCxnSpPr/>
          <p:nvPr/>
        </p:nvCxnSpPr>
        <p:spPr>
          <a:xfrm flipV="1">
            <a:off x="2124172" y="1268760"/>
            <a:ext cx="730041" cy="102999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521974" y="1876992"/>
            <a:ext cx="1617511" cy="77771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35796" y="2358108"/>
            <a:ext cx="3708412" cy="71163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54213" y="3158286"/>
            <a:ext cx="4293202" cy="284831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29121" y="3717032"/>
            <a:ext cx="4318294" cy="50405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54213" y="4005064"/>
            <a:ext cx="3981138" cy="137299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91356" y="4221088"/>
            <a:ext cx="2732912" cy="172819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86171" y="4376180"/>
            <a:ext cx="1913821" cy="174054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873223" y="992427"/>
            <a:ext cx="2369178" cy="822960"/>
          </a:xfrm>
          <a:custGeom>
            <a:avLst/>
            <a:gdLst>
              <a:gd name="connsiteX0" fmla="*/ 0 w 1810305"/>
              <a:gd name="connsiteY0" fmla="*/ 0 h 822960"/>
              <a:gd name="connsiteX1" fmla="*/ 1810305 w 1810305"/>
              <a:gd name="connsiteY1" fmla="*/ 0 h 822960"/>
              <a:gd name="connsiteX2" fmla="*/ 1810305 w 1810305"/>
              <a:gd name="connsiteY2" fmla="*/ 822960 h 822960"/>
              <a:gd name="connsiteX3" fmla="*/ 0 w 1810305"/>
              <a:gd name="connsiteY3" fmla="*/ 822960 h 822960"/>
              <a:gd name="connsiteX4" fmla="*/ 0 w 1810305"/>
              <a:gd name="connsiteY4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305" h="822960">
                <a:moveTo>
                  <a:pt x="0" y="0"/>
                </a:moveTo>
                <a:lnTo>
                  <a:pt x="1810305" y="0"/>
                </a:lnTo>
                <a:lnTo>
                  <a:pt x="1810305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0" rIns="76200" bIns="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Закон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о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буџетском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систему</a:t>
            </a:r>
            <a:endParaRPr lang="en-US" sz="20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147484" y="1603988"/>
            <a:ext cx="2816858" cy="822960"/>
          </a:xfrm>
          <a:custGeom>
            <a:avLst/>
            <a:gdLst>
              <a:gd name="connsiteX0" fmla="*/ 0 w 2528175"/>
              <a:gd name="connsiteY0" fmla="*/ 0 h 822960"/>
              <a:gd name="connsiteX1" fmla="*/ 2528175 w 2528175"/>
              <a:gd name="connsiteY1" fmla="*/ 0 h 822960"/>
              <a:gd name="connsiteX2" fmla="*/ 2528175 w 2528175"/>
              <a:gd name="connsiteY2" fmla="*/ 822960 h 822960"/>
              <a:gd name="connsiteX3" fmla="*/ 0 w 2528175"/>
              <a:gd name="connsiteY3" fmla="*/ 822960 h 822960"/>
              <a:gd name="connsiteX4" fmla="*/ 0 w 2528175"/>
              <a:gd name="connsiteY4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175" h="822960">
                <a:moveTo>
                  <a:pt x="0" y="0"/>
                </a:moveTo>
                <a:lnTo>
                  <a:pt x="2528175" y="0"/>
                </a:lnTo>
                <a:lnTo>
                  <a:pt x="2528175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0" rIns="76200" bIns="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Закон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о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јавним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набавкама</a:t>
            </a:r>
            <a:endParaRPr lang="en-US" sz="20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419096" y="2046758"/>
            <a:ext cx="2053364" cy="822960"/>
          </a:xfrm>
          <a:custGeom>
            <a:avLst/>
            <a:gdLst>
              <a:gd name="connsiteX0" fmla="*/ 0 w 2788782"/>
              <a:gd name="connsiteY0" fmla="*/ 0 h 822960"/>
              <a:gd name="connsiteX1" fmla="*/ 2788782 w 2788782"/>
              <a:gd name="connsiteY1" fmla="*/ 0 h 822960"/>
              <a:gd name="connsiteX2" fmla="*/ 2788782 w 2788782"/>
              <a:gd name="connsiteY2" fmla="*/ 822960 h 822960"/>
              <a:gd name="connsiteX3" fmla="*/ 0 w 2788782"/>
              <a:gd name="connsiteY3" fmla="*/ 822960 h 822960"/>
              <a:gd name="connsiteX4" fmla="*/ 0 w 2788782"/>
              <a:gd name="connsiteY4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782" h="822960">
                <a:moveTo>
                  <a:pt x="0" y="0"/>
                </a:moveTo>
                <a:lnTo>
                  <a:pt x="2788782" y="0"/>
                </a:lnTo>
                <a:lnTo>
                  <a:pt x="2788782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0" rIns="76200" bIns="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Закон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о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рачуноводству</a:t>
            </a:r>
            <a:endParaRPr lang="en-US" sz="20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147415" y="2746806"/>
            <a:ext cx="2074853" cy="822960"/>
          </a:xfrm>
          <a:custGeom>
            <a:avLst/>
            <a:gdLst>
              <a:gd name="connsiteX0" fmla="*/ 0 w 2528996"/>
              <a:gd name="connsiteY0" fmla="*/ 0 h 822960"/>
              <a:gd name="connsiteX1" fmla="*/ 2528996 w 2528996"/>
              <a:gd name="connsiteY1" fmla="*/ 0 h 822960"/>
              <a:gd name="connsiteX2" fmla="*/ 2528996 w 2528996"/>
              <a:gd name="connsiteY2" fmla="*/ 822960 h 822960"/>
              <a:gd name="connsiteX3" fmla="*/ 0 w 2528996"/>
              <a:gd name="connsiteY3" fmla="*/ 822960 h 822960"/>
              <a:gd name="connsiteX4" fmla="*/ 0 w 2528996"/>
              <a:gd name="connsiteY4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996" h="822960">
                <a:moveTo>
                  <a:pt x="0" y="0"/>
                </a:moveTo>
                <a:lnTo>
                  <a:pt x="2528996" y="0"/>
                </a:lnTo>
                <a:lnTo>
                  <a:pt x="2528996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0" rIns="76200" bIns="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Закон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о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раду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0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7035852" y="3443117"/>
            <a:ext cx="2108148" cy="1866127"/>
          </a:xfrm>
          <a:custGeom>
            <a:avLst/>
            <a:gdLst>
              <a:gd name="connsiteX0" fmla="*/ 0 w 1810984"/>
              <a:gd name="connsiteY0" fmla="*/ 0 h 1866127"/>
              <a:gd name="connsiteX1" fmla="*/ 1810984 w 1810984"/>
              <a:gd name="connsiteY1" fmla="*/ 0 h 1866127"/>
              <a:gd name="connsiteX2" fmla="*/ 1810984 w 1810984"/>
              <a:gd name="connsiteY2" fmla="*/ 1866127 h 1866127"/>
              <a:gd name="connsiteX3" fmla="*/ 0 w 1810984"/>
              <a:gd name="connsiteY3" fmla="*/ 1866127 h 1866127"/>
              <a:gd name="connsiteX4" fmla="*/ 0 w 1810984"/>
              <a:gd name="connsiteY4" fmla="*/ 0 h 186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984" h="1866127">
                <a:moveTo>
                  <a:pt x="0" y="0"/>
                </a:moveTo>
                <a:lnTo>
                  <a:pt x="1810984" y="0"/>
                </a:lnTo>
                <a:lnTo>
                  <a:pt x="1810984" y="1866127"/>
                </a:lnTo>
                <a:lnTo>
                  <a:pt x="0" y="18661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0" rIns="6858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Cyrl-RS" sz="1800" kern="1200" dirty="0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акон</a:t>
            </a:r>
            <a:r>
              <a:rPr lang="sr-Cyrl-RS" sz="2000" kern="1200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којима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се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уређују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плате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зараде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друга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примања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запослених у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јавном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</a:rPr>
              <a:t>сектору</a:t>
            </a:r>
            <a:endParaRPr lang="en-US" sz="20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35351" y="5275675"/>
            <a:ext cx="1989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>
                <a:solidFill>
                  <a:schemeClr val="tx2">
                    <a:lumMod val="75000"/>
                  </a:schemeClr>
                </a:solidFill>
              </a:rPr>
              <a:t>Закон о здравственом осигурању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24268" y="5802165"/>
            <a:ext cx="1989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>
                <a:solidFill>
                  <a:schemeClr val="tx2">
                    <a:lumMod val="75000"/>
                  </a:schemeClr>
                </a:solidFill>
              </a:rPr>
              <a:t>Закон о здравственој заштити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95174" y="6184432"/>
            <a:ext cx="198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>
                <a:solidFill>
                  <a:schemeClr val="tx2">
                    <a:lumMod val="75000"/>
                  </a:schemeClr>
                </a:solidFill>
              </a:rPr>
              <a:t>Закон о ПИО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4364" y="5378062"/>
            <a:ext cx="1989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mtClean="0">
                <a:solidFill>
                  <a:schemeClr val="tx2">
                    <a:lumMod val="75000"/>
                  </a:schemeClr>
                </a:solidFill>
              </a:rPr>
              <a:t>Закон о запошљавању и осигурању за случај незапослености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1" name="Straight Arrow Connector 100"/>
          <p:cNvCxnSpPr>
            <a:endCxn id="65" idx="0"/>
          </p:cNvCxnSpPr>
          <p:nvPr/>
        </p:nvCxnSpPr>
        <p:spPr>
          <a:xfrm>
            <a:off x="2489192" y="4452246"/>
            <a:ext cx="0" cy="92581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eform 105"/>
          <p:cNvSpPr/>
          <p:nvPr/>
        </p:nvSpPr>
        <p:spPr>
          <a:xfrm>
            <a:off x="-41181" y="2420888"/>
            <a:ext cx="2956997" cy="1508760"/>
          </a:xfrm>
          <a:custGeom>
            <a:avLst/>
            <a:gdLst>
              <a:gd name="connsiteX0" fmla="*/ 0 w 2926080"/>
              <a:gd name="connsiteY0" fmla="*/ 0 h 1508760"/>
              <a:gd name="connsiteX1" fmla="*/ 2926080 w 2926080"/>
              <a:gd name="connsiteY1" fmla="*/ 0 h 1508760"/>
              <a:gd name="connsiteX2" fmla="*/ 2926080 w 2926080"/>
              <a:gd name="connsiteY2" fmla="*/ 1508760 h 1508760"/>
              <a:gd name="connsiteX3" fmla="*/ 0 w 2926080"/>
              <a:gd name="connsiteY3" fmla="*/ 1508760 h 1508760"/>
              <a:gd name="connsiteX4" fmla="*/ 0 w 2926080"/>
              <a:gd name="connsiteY4" fmla="*/ 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1508760">
                <a:moveTo>
                  <a:pt x="0" y="0"/>
                </a:moveTo>
                <a:lnTo>
                  <a:pt x="2926080" y="0"/>
                </a:lnTo>
                <a:lnTo>
                  <a:pt x="2926080" y="1508760"/>
                </a:lnTo>
                <a:lnTo>
                  <a:pt x="0" y="150876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r-Cyrl-RS" sz="2800" b="0" kern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r-Cyrl-RS" sz="2800" b="0" kern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r-Cyrl-RS" sz="2800" b="0" kern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r-Cyrl-RS" sz="2800" b="0" kern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r-Cyrl-RS" sz="2800" b="0" kern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r-Cyrl-RS" sz="2000" b="0" kern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r-Cyrl-RS" sz="2000" b="0" kern="1200" dirty="0" smtClean="0">
                <a:solidFill>
                  <a:schemeClr val="tx2">
                    <a:lumMod val="75000"/>
                  </a:schemeClr>
                </a:solidFill>
              </a:rPr>
              <a:t>НАЈЧЕШЋЕ НЕПРАВИЛНОСТИ У ОДНОСУ НА </a:t>
            </a:r>
            <a:endParaRPr lang="en-US" sz="2000" b="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945817" y="1417859"/>
            <a:ext cx="831655" cy="82296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9" name="Oval 108"/>
          <p:cNvSpPr/>
          <p:nvPr/>
        </p:nvSpPr>
        <p:spPr>
          <a:xfrm>
            <a:off x="3951575" y="2273483"/>
            <a:ext cx="831655" cy="82296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0" name="Oval 109"/>
          <p:cNvSpPr/>
          <p:nvPr/>
        </p:nvSpPr>
        <p:spPr>
          <a:xfrm>
            <a:off x="5242401" y="4544718"/>
            <a:ext cx="831655" cy="82296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1" name="Oval 110"/>
          <p:cNvSpPr/>
          <p:nvPr/>
        </p:nvSpPr>
        <p:spPr>
          <a:xfrm>
            <a:off x="5945813" y="3717032"/>
            <a:ext cx="831655" cy="82296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000" r="-3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5" name="Picture 3" descr="C:\Users\dzivkovic\Desktop\download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30" y="2746806"/>
            <a:ext cx="1362107" cy="9224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zivkovic\Desktop\hoghoghyarboo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893208" cy="9199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zivkovic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12" y="5055289"/>
            <a:ext cx="1309217" cy="8284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zivkovic\Desktop\200x150-15-otvoren-natjecaj-za-posa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39" y="4392504"/>
            <a:ext cx="862080" cy="8809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zivkovic\Desktop\zak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13" y="1747764"/>
            <a:ext cx="1062237" cy="7955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547" y="18864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smtClean="0">
                <a:solidFill>
                  <a:schemeClr val="bg1"/>
                </a:solidFill>
              </a:rPr>
              <a:t>РЕВИЗИОНИ НАЛАЗИ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jstefanovic\AppData\Local\Microsoft\Windows\Temporary Internet Files\Content.IE5\H3QC2HFQ\trottamundo-puzzle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589" y="2398484"/>
            <a:ext cx="2575887" cy="41490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60231" y="3121273"/>
            <a:ext cx="1257555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Преко 5.000 препорука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1556792"/>
            <a:ext cx="4608000" cy="82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ПЛАНИРАЊЕ 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И ИЗВРШЕЊЕ</a:t>
            </a:r>
            <a:r>
              <a:rPr lang="sr-Cyrl-RS" smtClean="0">
                <a:solidFill>
                  <a:schemeClr val="tx2">
                    <a:lumMod val="75000"/>
                  </a:schemeClr>
                </a:solidFill>
              </a:rPr>
              <a:t> БУЏЕТА/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ФИНАНСИЈСКИХ ПЛАНОВА</a:t>
            </a:r>
            <a:endParaRPr lang="sr-Cyrl-R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2636912"/>
            <a:ext cx="4608000" cy="82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НАЧИН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ЗАПОШЉАВАЊ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И ИЗВРШАВАЊ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РАСХОДА ЗА ЗАПОСЛЕНЕ</a:t>
            </a:r>
            <a:endParaRPr lang="sr-Cyrl-R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3645024"/>
            <a:ext cx="4608000" cy="82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ЈАВН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НАБАВК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endParaRPr lang="sr-Cyrl-R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4661848"/>
            <a:ext cx="4608000" cy="82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САСТАВЉАЊЕ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ФИНАНСИЈСКИХ ИЗВЕШТАЈА</a:t>
            </a:r>
            <a:r>
              <a:rPr lang="en-US" dirty="0" smtClean="0"/>
              <a:t>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1663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smtClean="0">
                <a:solidFill>
                  <a:schemeClr val="bg1"/>
                </a:solidFill>
              </a:rPr>
              <a:t>СКРЕТАЊЕ ПАЖЊЕ НА</a:t>
            </a:r>
            <a:r>
              <a:rPr lang="sr-Latn-RS" sz="3200" b="1" smtClean="0">
                <a:solidFill>
                  <a:schemeClr val="bg1"/>
                </a:solidFill>
              </a:rPr>
              <a:t>...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2256298"/>
              </p:ext>
            </p:extLst>
          </p:nvPr>
        </p:nvGraphicFramePr>
        <p:xfrm>
          <a:off x="28660" y="846138"/>
          <a:ext cx="903649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188640"/>
            <a:ext cx="8112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r-Cyrl-RS" sz="2800" b="1" smtClean="0">
                <a:solidFill>
                  <a:schemeClr val="bg1"/>
                </a:solidFill>
              </a:rPr>
              <a:t>ПРЕПОРУКЕ  У ИЗВЕШТАЈУ О РАДУ ЗА 2015. ГОД.</a:t>
            </a:r>
            <a:endParaRPr lang="en-US" sz="2800" b="1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022984"/>
              </p:ext>
            </p:extLst>
          </p:nvPr>
        </p:nvGraphicFramePr>
        <p:xfrm>
          <a:off x="1067225" y="2665774"/>
          <a:ext cx="7593606" cy="34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1919" y="1196751"/>
            <a:ext cx="8208912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sr-Cyrl-RS" sz="2000"/>
              <a:t>У г</a:t>
            </a:r>
            <a:r>
              <a:rPr lang="en-US" sz="2000"/>
              <a:t>одишњем </a:t>
            </a:r>
            <a:r>
              <a:rPr lang="sr-Cyrl-RS" sz="2000"/>
              <a:t>И</a:t>
            </a:r>
            <a:r>
              <a:rPr lang="en-US" sz="2000"/>
              <a:t>звештају о раду Институције за 2015. годину </a:t>
            </a:r>
            <a:r>
              <a:rPr lang="sr-Cyrl-RS" sz="2000" smtClean="0"/>
              <a:t>наведене су </a:t>
            </a:r>
            <a:r>
              <a:rPr lang="en-US" sz="2000" smtClean="0"/>
              <a:t>препоруке </a:t>
            </a:r>
            <a:r>
              <a:rPr lang="en-US" sz="2000"/>
              <a:t>за измену</a:t>
            </a:r>
            <a:r>
              <a:rPr lang="sr-Cyrl-RS" sz="2000"/>
              <a:t>, односно </a:t>
            </a:r>
            <a:r>
              <a:rPr lang="en-US" sz="2000"/>
              <a:t>доношење прописа, </a:t>
            </a:r>
            <a:r>
              <a:rPr lang="sr-Cyrl-RS" sz="2000" smtClean="0"/>
              <a:t>а нарочито:</a:t>
            </a:r>
            <a:endParaRPr lang="en-US" sz="2000"/>
          </a:p>
          <a:p>
            <a:pPr algn="just"/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451919" y="2924944"/>
            <a:ext cx="51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①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918" y="4005064"/>
            <a:ext cx="51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②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5085184"/>
            <a:ext cx="51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③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1944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RS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Финансијска дисциплина о трошењу јавних средстава код здравствених установа</a:t>
            </a:r>
            <a:endParaRPr lang="en-US" sz="4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41560"/>
            <a:ext cx="7956376" cy="479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smtClean="0">
                <a:solidFill>
                  <a:schemeClr val="bg1"/>
                </a:solidFill>
              </a:rPr>
              <a:t>ДРЖАВНА РЕВИЗОРСКА ИНСТИТУЦИЈА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481" y="90882"/>
            <a:ext cx="710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smtClean="0">
                <a:solidFill>
                  <a:schemeClr val="bg1"/>
                </a:solidFill>
              </a:rPr>
              <a:t>ДО САДА СПРОВЕДЕНЕ РЕВИЗИЈЕ</a:t>
            </a:r>
            <a:endParaRPr lang="en-US" sz="3200" b="1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46727683"/>
              </p:ext>
            </p:extLst>
          </p:nvPr>
        </p:nvGraphicFramePr>
        <p:xfrm>
          <a:off x="934267" y="1920103"/>
          <a:ext cx="3096344" cy="309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54200566"/>
              </p:ext>
            </p:extLst>
          </p:nvPr>
        </p:nvGraphicFramePr>
        <p:xfrm>
          <a:off x="5029818" y="1920103"/>
          <a:ext cx="3008799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/>
          <p:cNvSpPr/>
          <p:nvPr/>
        </p:nvSpPr>
        <p:spPr>
          <a:xfrm>
            <a:off x="2221506" y="4180552"/>
            <a:ext cx="612068" cy="4431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7970" y="4180552"/>
            <a:ext cx="612068" cy="4431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99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740352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endParaRPr lang="sr-Cyrl-RS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sz="2400" b="1" smtClean="0">
                <a:solidFill>
                  <a:schemeClr val="bg1"/>
                </a:solidFill>
              </a:rPr>
              <a:t>ИЗРАЖЕНА </a:t>
            </a:r>
            <a:r>
              <a:rPr lang="sr-Cyrl-RS" sz="2400" b="1" dirty="0" smtClean="0">
                <a:solidFill>
                  <a:schemeClr val="bg1"/>
                </a:solidFill>
              </a:rPr>
              <a:t>МИШЉЕЊА У </a:t>
            </a:r>
            <a:r>
              <a:rPr lang="sr-Cyrl-RS" sz="2400" b="1" smtClean="0">
                <a:solidFill>
                  <a:schemeClr val="bg1"/>
                </a:solidFill>
              </a:rPr>
              <a:t>РЕВИЗОРСКИМ ИЗВЕШТАЈИМА </a:t>
            </a:r>
          </a:p>
          <a:p>
            <a:pPr algn="ctr">
              <a:buNone/>
            </a:pPr>
            <a:r>
              <a:rPr lang="sr-Cyrl-RS" sz="2400" b="1" smtClean="0">
                <a:solidFill>
                  <a:schemeClr val="bg1"/>
                </a:solidFill>
              </a:rPr>
              <a:t>КОД РФЗО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14268"/>
              </p:ext>
            </p:extLst>
          </p:nvPr>
        </p:nvGraphicFramePr>
        <p:xfrm>
          <a:off x="179512" y="1772816"/>
          <a:ext cx="8820472" cy="3209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1296144"/>
                <a:gridCol w="1296144"/>
                <a:gridCol w="1152128"/>
                <a:gridCol w="1296144"/>
                <a:gridCol w="1368152"/>
                <a:gridCol w="1259632"/>
              </a:tblGrid>
              <a:tr h="1110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Година обављања ревизије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8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dirty="0" smtClean="0">
                          <a:effectLst/>
                          <a:latin typeface="+mn-lt"/>
                        </a:rPr>
                        <a:t>РЕВИЗИЈА ФИНАНСИЈСКИХ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dirty="0" smtClean="0">
                          <a:effectLst/>
                          <a:latin typeface="+mn-lt"/>
                        </a:rPr>
                        <a:t> ИЗВЕШТАЈА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РЕВИЗИЈА</a:t>
                      </a:r>
                      <a:r>
                        <a:rPr lang="sr-Cyrl-RS" sz="1800" b="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 ПРАВИЛНОСТИ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ПОСЛОВАЊА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6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1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  <a:hlinkClick r:id="" action="ppaction://noaction"/>
                        </a:rPr>
                        <a:t>2012</a:t>
                      </a:r>
                      <a:r>
                        <a:rPr lang="sr-Cyrl-RS" sz="18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sr-Cyrl-RS" sz="18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1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9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  <a:hlinkClick r:id="" action="ppaction://noaction"/>
                        </a:rPr>
                        <a:t>2013</a:t>
                      </a:r>
                      <a:r>
                        <a:rPr lang="sr-Cyrl-RS" sz="18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sr-Cyrl-RS" sz="18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4714">
                <a:tc>
                  <a:txBody>
                    <a:bodyPr/>
                    <a:lstStyle/>
                    <a:p>
                      <a:pPr algn="ctr"/>
                      <a:r>
                        <a:rPr lang="sr-Cyrl-R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  <a:hlinkClick r:id="" action="ppaction://noaction"/>
                        </a:rPr>
                        <a:t>2014</a:t>
                      </a:r>
                      <a:r>
                        <a:rPr lang="sr-Cyrl-R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1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smtClean="0">
                          <a:latin typeface="+mn-lt"/>
                        </a:rPr>
                        <a:t>1</a:t>
                      </a: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4714">
                <a:tc>
                  <a:txBody>
                    <a:bodyPr/>
                    <a:lstStyle/>
                    <a:p>
                      <a:pPr algn="ctr"/>
                      <a:r>
                        <a:rPr lang="sr-Cyrl-R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  <a:hlinkClick r:id="" action="ppaction://noaction"/>
                        </a:rPr>
                        <a:t>2015</a:t>
                      </a:r>
                      <a:r>
                        <a:rPr lang="sr-Cyrl-R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1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0"/>
            <a:ext cx="7740352" cy="93503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endParaRPr lang="sr-Cyrl-RS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sz="2400" b="1" smtClean="0">
                <a:solidFill>
                  <a:schemeClr val="bg1"/>
                </a:solidFill>
              </a:rPr>
              <a:t>ИЗРАЖЕНА </a:t>
            </a:r>
            <a:r>
              <a:rPr lang="sr-Cyrl-RS" sz="2400" b="1" dirty="0" smtClean="0">
                <a:solidFill>
                  <a:schemeClr val="bg1"/>
                </a:solidFill>
              </a:rPr>
              <a:t>МИШЉЕЊА У </a:t>
            </a:r>
            <a:r>
              <a:rPr lang="sr-Cyrl-RS" sz="2400" b="1" smtClean="0">
                <a:solidFill>
                  <a:schemeClr val="bg1"/>
                </a:solidFill>
              </a:rPr>
              <a:t>РЕВИЗОРСКИМ ИЗВЕШТАЈИМА </a:t>
            </a:r>
          </a:p>
          <a:p>
            <a:pPr algn="ctr">
              <a:buNone/>
            </a:pPr>
            <a:r>
              <a:rPr lang="sr-Cyrl-RS" sz="2400" b="1" smtClean="0">
                <a:solidFill>
                  <a:schemeClr val="bg1"/>
                </a:solidFill>
              </a:rPr>
              <a:t>КОД ЗДРАВСТВЕНИХ УСТАНОВА 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0" algn="ctr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41933" cy="93610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336436"/>
              </p:ext>
            </p:extLst>
          </p:nvPr>
        </p:nvGraphicFramePr>
        <p:xfrm>
          <a:off x="179512" y="1916832"/>
          <a:ext cx="8820472" cy="3209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1296144"/>
                <a:gridCol w="1296144"/>
                <a:gridCol w="1152128"/>
                <a:gridCol w="1296144"/>
                <a:gridCol w="1368152"/>
                <a:gridCol w="1259632"/>
              </a:tblGrid>
              <a:tr h="1110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Година обављања ревизије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8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dirty="0" smtClean="0">
                          <a:effectLst/>
                          <a:latin typeface="+mn-lt"/>
                        </a:rPr>
                        <a:t>РЕВИЗИЈА ФИНАНСИЈСКИХ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dirty="0" smtClean="0">
                          <a:effectLst/>
                          <a:latin typeface="+mn-lt"/>
                        </a:rPr>
                        <a:t> ИЗВЕШТАЈА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РЕВИЗИЈА</a:t>
                      </a:r>
                      <a:r>
                        <a:rPr lang="sr-Cyrl-RS" sz="1800" b="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 ПРАВИЛНОСТИ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baseline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ПОСЛОВАЊА</a:t>
                      </a:r>
                      <a:endParaRPr lang="en-US" sz="1800" b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6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50892" marR="50892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ПОЗИТИВНО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МИШЉЕЊЕ СА РЕЗЕРВОМ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НЕГАТИВНО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rgbClr val="FF9900"/>
                    </a:solidFill>
                  </a:tcPr>
                </a:tc>
              </a:tr>
              <a:tr h="321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  <a:hlinkClick r:id="" action="ppaction://noaction"/>
                        </a:rPr>
                        <a:t>2012</a:t>
                      </a:r>
                      <a:r>
                        <a:rPr lang="sr-Cyrl-RS" sz="18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sr-Cyrl-RS" sz="18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Vrinda"/>
                        </a:rPr>
                        <a:t>20</a:t>
                      </a:r>
                      <a:endParaRPr lang="sr-Cyrl-RS" sz="16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5</a:t>
                      </a:r>
                      <a:r>
                        <a:rPr lang="sr-Cyrl-RS" sz="1600" b="0" noProof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7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4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smtClean="0">
                          <a:latin typeface="+mn-lt"/>
                        </a:rPr>
                        <a:t>73</a:t>
                      </a: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9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  <a:hlinkClick r:id="" action="ppaction://noaction"/>
                        </a:rPr>
                        <a:t>2013</a:t>
                      </a:r>
                      <a:r>
                        <a:rPr lang="sr-Cyrl-RS" sz="18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sr-Cyrl-RS" sz="18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            </a:t>
                      </a:r>
                      <a:r>
                        <a:rPr lang="sr-Cyrl-RS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4714">
                <a:tc>
                  <a:txBody>
                    <a:bodyPr/>
                    <a:lstStyle/>
                    <a:p>
                      <a:pPr algn="ctr"/>
                      <a:r>
                        <a:rPr lang="sr-Cyrl-R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  <a:hlinkClick r:id="" action="ppaction://noaction"/>
                        </a:rPr>
                        <a:t>2014</a:t>
                      </a:r>
                      <a:r>
                        <a:rPr lang="sr-Cyrl-R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7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smtClean="0">
                          <a:latin typeface="+mn-lt"/>
                        </a:rPr>
                        <a:t>11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4714">
                <a:tc>
                  <a:txBody>
                    <a:bodyPr/>
                    <a:lstStyle/>
                    <a:p>
                      <a:pPr algn="ctr"/>
                      <a:r>
                        <a:rPr lang="sr-Cyrl-R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  <a:hlinkClick r:id="" action="ppaction://noaction"/>
                        </a:rPr>
                        <a:t>2015</a:t>
                      </a:r>
                      <a:r>
                        <a:rPr lang="sr-Cyrl-R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7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1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noProof="0" dirty="0" smtClean="0">
                          <a:effectLst/>
                          <a:latin typeface="+mn-lt"/>
                          <a:ea typeface="Calibri"/>
                          <a:cs typeface="Vrinda"/>
                        </a:rPr>
                        <a:t>1</a:t>
                      </a: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b="0" noProof="0" dirty="0">
                        <a:effectLst/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smtClean="0">
                          <a:latin typeface="+mn-lt"/>
                        </a:rPr>
                        <a:t>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9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31031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smtClean="0">
                <a:solidFill>
                  <a:schemeClr val="bg1"/>
                </a:solidFill>
              </a:rPr>
              <a:t>   РЕВИЗИЈЕ У ТОКУ</a:t>
            </a:r>
            <a:endParaRPr lang="en-US" sz="3200" b="1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71875952"/>
              </p:ext>
            </p:extLst>
          </p:nvPr>
        </p:nvGraphicFramePr>
        <p:xfrm>
          <a:off x="1774130" y="1268760"/>
          <a:ext cx="504056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3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1815" y="23102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smtClean="0">
                <a:solidFill>
                  <a:schemeClr val="bg1"/>
                </a:solidFill>
              </a:rPr>
              <a:t>РЕВИЗИЈЕ У ТОКУ</a:t>
            </a:r>
            <a:endParaRPr lang="en-US" sz="3200" b="1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5465711"/>
              </p:ext>
            </p:extLst>
          </p:nvPr>
        </p:nvGraphicFramePr>
        <p:xfrm>
          <a:off x="0" y="1268760"/>
          <a:ext cx="90364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84984"/>
            <a:ext cx="1027762" cy="9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38139" y="3474586"/>
            <a:ext cx="648072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sr-Cyrl-RS" sz="2800" b="1" smtClean="0"/>
              <a:t> 11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26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6712"/>
            <a:ext cx="914400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АЈВИШИ ДРЖАВНИ ОРГАН РЕВИЗИЈЕ ЈАВНИХ СРЕДСТАВА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У РЕПУБЛИЦИ СРБИЈИ</a:t>
            </a:r>
            <a:endParaRPr lang="sr-Cyrl-R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05913"/>
            <a:ext cx="9144000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ПУНОПРАВНА ЧЛАНИЦА</a:t>
            </a:r>
            <a:endParaRPr lang="sr-Cyrl-RS" sz="2400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95315" y="3717032"/>
            <a:ext cx="4122075" cy="1288148"/>
            <a:chOff x="2419968" y="605642"/>
            <a:chExt cx="4122075" cy="1288148"/>
          </a:xfrm>
        </p:grpSpPr>
        <p:sp>
          <p:nvSpPr>
            <p:cNvPr id="6" name="Rectangle 5"/>
            <p:cNvSpPr/>
            <p:nvPr/>
          </p:nvSpPr>
          <p:spPr>
            <a:xfrm>
              <a:off x="2419968" y="605642"/>
              <a:ext cx="4122075" cy="1288148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419968" y="605642"/>
              <a:ext cx="4122075" cy="12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2506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000" kern="1200" noProof="0" dirty="0" smtClean="0">
                  <a:solidFill>
                    <a:schemeClr val="tx2"/>
                  </a:solidFill>
                </a:rPr>
                <a:t>Међународне организације врховних ревизорских институција (INTOSAI)</a:t>
              </a:r>
              <a:endParaRPr lang="sr-Cyrl-RS" sz="2000" kern="1200" noProof="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7405" y="5157192"/>
            <a:ext cx="4122075" cy="1288148"/>
            <a:chOff x="172852" y="2227278"/>
            <a:chExt cx="4122075" cy="1288148"/>
          </a:xfrm>
        </p:grpSpPr>
        <p:sp>
          <p:nvSpPr>
            <p:cNvPr id="12" name="Rectangle 11"/>
            <p:cNvSpPr/>
            <p:nvPr/>
          </p:nvSpPr>
          <p:spPr>
            <a:xfrm>
              <a:off x="172852" y="2227278"/>
              <a:ext cx="4122075" cy="1288148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72852" y="2227278"/>
              <a:ext cx="4122075" cy="12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2506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2000" kern="1200" noProof="0" dirty="0" smtClean="0">
                  <a:solidFill>
                    <a:schemeClr val="tx2"/>
                  </a:solidFill>
                </a:rPr>
                <a:t>Европске организације врховних ревизорских институција </a:t>
              </a:r>
              <a:r>
                <a:rPr lang="en-US" sz="2000" kern="1200" dirty="0" smtClean="0">
                  <a:solidFill>
                    <a:schemeClr val="tx2"/>
                  </a:solidFill>
                </a:rPr>
                <a:t>(EUROSAI)</a:t>
              </a:r>
              <a:endParaRPr lang="en-US" sz="20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56353" y="5157192"/>
            <a:ext cx="4122075" cy="1288148"/>
            <a:chOff x="4661800" y="2227278"/>
            <a:chExt cx="4122075" cy="1288148"/>
          </a:xfrm>
        </p:grpSpPr>
        <p:sp>
          <p:nvSpPr>
            <p:cNvPr id="10" name="Rectangle 9"/>
            <p:cNvSpPr/>
            <p:nvPr/>
          </p:nvSpPr>
          <p:spPr>
            <a:xfrm>
              <a:off x="4661800" y="2227278"/>
              <a:ext cx="4122075" cy="1288148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4661800" y="2227278"/>
              <a:ext cx="4122075" cy="128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2506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2"/>
                  </a:solidFill>
                </a:rPr>
                <a:t>Мреже врховних ревизорских институција држава кандидата и потенцијалних кандидата за чланство у Европску унију</a:t>
              </a:r>
              <a:r>
                <a:rPr lang="sr-Cyrl-RS" sz="1800" kern="1200" dirty="0" smtClean="0">
                  <a:solidFill>
                    <a:schemeClr val="tx2"/>
                  </a:solidFill>
                </a:rPr>
                <a:t> и Европског ревизорског суда</a:t>
              </a:r>
              <a:endParaRPr lang="en-US" sz="1800" kern="1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622598" y="3573016"/>
            <a:ext cx="912271" cy="123846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00" r="-3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4596174" y="5005180"/>
            <a:ext cx="901704" cy="135255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179512" y="4980072"/>
            <a:ext cx="901704" cy="1352556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6000" r="-8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itle 1"/>
          <p:cNvSpPr txBox="1">
            <a:spLocks/>
          </p:cNvSpPr>
          <p:nvPr/>
        </p:nvSpPr>
        <p:spPr>
          <a:xfrm>
            <a:off x="0" y="141560"/>
            <a:ext cx="7956376" cy="479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smtClean="0">
                <a:solidFill>
                  <a:schemeClr val="bg1"/>
                </a:solidFill>
              </a:rPr>
              <a:t>ДРЖАВНА РЕВИЗОРСКА ИНСТИТУЦИЈА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1663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000" b="1" smtClean="0">
                <a:solidFill>
                  <a:schemeClr val="bg1"/>
                </a:solidFill>
              </a:rPr>
              <a:t>КЉУЧНИ НАЛАЗИ У РЕВИЗИЈИ КОРИСНИКА СРЕДСТАВА РФЗО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8726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" y="3645024"/>
            <a:ext cx="2011014" cy="19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761040"/>
              </p:ext>
            </p:extLst>
          </p:nvPr>
        </p:nvGraphicFramePr>
        <p:xfrm>
          <a:off x="611560" y="1124744"/>
          <a:ext cx="8064896" cy="518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4" y="3645024"/>
            <a:ext cx="2011014" cy="19529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1663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000" b="1" smtClean="0">
                <a:solidFill>
                  <a:schemeClr val="bg1"/>
                </a:solidFill>
              </a:rPr>
              <a:t>КЉУЧНИ НАЛАЗИ У РЕВИЗИЈИ КОРИСНИКА СРЕДСТАВА РФЗО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456168"/>
              </p:ext>
            </p:extLst>
          </p:nvPr>
        </p:nvGraphicFramePr>
        <p:xfrm>
          <a:off x="539552" y="1340768"/>
          <a:ext cx="8064896" cy="518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2011014" cy="19529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000" b="1" smtClean="0">
                <a:solidFill>
                  <a:schemeClr val="bg1"/>
                </a:solidFill>
              </a:rPr>
              <a:t>КЉУЧНИ НАЛАЗИ У РЕВИЗИЈИ КОРИСНИКА СРЕДСТАВА РФЗО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16365125"/>
              </p:ext>
            </p:extLst>
          </p:nvPr>
        </p:nvGraphicFramePr>
        <p:xfrm>
          <a:off x="107504" y="908720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2195736" cy="1800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1663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000" b="1" smtClean="0">
                <a:solidFill>
                  <a:schemeClr val="bg1"/>
                </a:solidFill>
              </a:rPr>
              <a:t>КЉУЧНИ НАЛАЗИ У РЕВИЗИЈИ КОРИСНИКА СРЕДСТАВА РФЗО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42960832"/>
              </p:ext>
            </p:extLst>
          </p:nvPr>
        </p:nvGraphicFramePr>
        <p:xfrm>
          <a:off x="107504" y="908720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1663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000" b="1" smtClean="0">
                <a:solidFill>
                  <a:schemeClr val="bg1"/>
                </a:solidFill>
              </a:rPr>
              <a:t>КЉУЧНИ НАЛАЗИ У РЕВИЗИЈИ КОРИСНИКА СРЕДСТАВА РФЗО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dzivkovic\Desktop\Javna nabava - w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597" y="3212976"/>
            <a:ext cx="2736304" cy="185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8863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smtClean="0">
                <a:solidFill>
                  <a:schemeClr val="bg1"/>
                </a:solidFill>
              </a:rPr>
              <a:t>РЕВИЗОРСКА  ЗАПАЖАЊА</a:t>
            </a:r>
            <a:endParaRPr lang="en-US" sz="3200" b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5355707"/>
              </p:ext>
            </p:extLst>
          </p:nvPr>
        </p:nvGraphicFramePr>
        <p:xfrm>
          <a:off x="215008" y="1340768"/>
          <a:ext cx="86054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036" y="1660268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>
                <a:solidFill>
                  <a:schemeClr val="bg1"/>
                </a:solidFill>
              </a:rPr>
              <a:t>Годишњи консолидовани финансијски </a:t>
            </a:r>
            <a:r>
              <a:rPr lang="sr-Cyrl-RS" sz="2800" smtClean="0">
                <a:solidFill>
                  <a:schemeClr val="bg1"/>
                </a:solidFill>
              </a:rPr>
              <a:t>извештај </a:t>
            </a:r>
            <a:r>
              <a:rPr lang="sr-Cyrl-RS" sz="2800">
                <a:solidFill>
                  <a:schemeClr val="bg1"/>
                </a:solidFill>
              </a:rPr>
              <a:t>РФЗО садржи:</a:t>
            </a:r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5536" y="1700809"/>
            <a:ext cx="8280920" cy="3383934"/>
            <a:chOff x="633112" y="158426"/>
            <a:chExt cx="6063624" cy="3935816"/>
          </a:xfrm>
        </p:grpSpPr>
        <p:sp>
          <p:nvSpPr>
            <p:cNvPr id="6" name="Rectangle 5"/>
            <p:cNvSpPr/>
            <p:nvPr/>
          </p:nvSpPr>
          <p:spPr>
            <a:xfrm>
              <a:off x="633112" y="158426"/>
              <a:ext cx="6063624" cy="39358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633112" y="902198"/>
              <a:ext cx="6063624" cy="2783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400" kern="120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1. Финанасијске планове усваја управни одбор здравствене установе коју именује оснивач;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400" kern="120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2. Финансијски планови су саставни делови финансијског плана Републичког фонда за здравствено осигурање</a:t>
              </a:r>
              <a:r>
                <a:rPr lang="sr-Cyrl-RS" sz="24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;</a:t>
              </a:r>
              <a:endParaRPr lang="en-US" sz="2400" kern="120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400" kern="120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3. За извршење финансијског плана одговоран је директор установе кога поставља управни одбор;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5229200"/>
            <a:ext cx="8640960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sr-Cyrl-RS" sz="2400" b="1" smtClean="0"/>
              <a:t>Контролу наменског трошења средстава по уговору у здравственим установама врше надзорници осигурања  за средства пренета од стране РФЗО-а</a:t>
            </a:r>
            <a:endParaRPr lang="en-US" sz="2400" b="1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1196752"/>
            <a:ext cx="864096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Cyrl-RS" sz="2400" b="1" smtClean="0"/>
              <a:t>Носиоци </a:t>
            </a:r>
            <a:r>
              <a:rPr lang="sr-Cyrl-RS" sz="2400" b="1"/>
              <a:t>одоговорности за планирање и контролу спровођења финансијског плана: </a:t>
            </a:r>
            <a:endParaRPr lang="en-US" sz="2400" b="1"/>
          </a:p>
        </p:txBody>
      </p:sp>
      <p:sp>
        <p:nvSpPr>
          <p:cNvPr id="12" name="TextBox 11"/>
          <p:cNvSpPr txBox="1"/>
          <p:nvPr/>
        </p:nvSpPr>
        <p:spPr>
          <a:xfrm>
            <a:off x="1763688" y="18863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smtClean="0">
                <a:solidFill>
                  <a:schemeClr val="bg1"/>
                </a:solidFill>
              </a:rPr>
              <a:t>РЕВИЗОРСКА  ЗАПАЖАЊА</a:t>
            </a:r>
            <a:endParaRPr lang="en-US" sz="3200" b="1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27584" y="3140968"/>
            <a:ext cx="748883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7584" y="3933056"/>
            <a:ext cx="748883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7584" y="4733646"/>
            <a:ext cx="7488832" cy="93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3231670"/>
              </p:ext>
            </p:extLst>
          </p:nvPr>
        </p:nvGraphicFramePr>
        <p:xfrm>
          <a:off x="179512" y="1196752"/>
          <a:ext cx="8856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18863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smtClean="0">
                <a:solidFill>
                  <a:schemeClr val="bg1"/>
                </a:solidFill>
              </a:rPr>
              <a:t>РЕВИЗОРСКА  ЗАПАЖАЊА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837746"/>
              </p:ext>
            </p:extLst>
          </p:nvPr>
        </p:nvGraphicFramePr>
        <p:xfrm>
          <a:off x="251520" y="1196752"/>
          <a:ext cx="856895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18863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smtClean="0">
                <a:solidFill>
                  <a:schemeClr val="bg1"/>
                </a:solidFill>
              </a:rPr>
              <a:t>ПРЕПОРУЧИЛИ СМО</a:t>
            </a:r>
            <a:r>
              <a:rPr lang="sr-Latn-RS" sz="3200" b="1" smtClean="0">
                <a:solidFill>
                  <a:schemeClr val="bg1"/>
                </a:solidFill>
              </a:rPr>
              <a:t>...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8194" name="Picture 2" descr="C:\Users\dzivkovic\Desktop\lekov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5904656" cy="1864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504" y="77327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smtClean="0">
                <a:solidFill>
                  <a:schemeClr val="bg1"/>
                </a:solidFill>
              </a:rPr>
              <a:t>ПРЕПОРУЧИЛИ СМО ДА СЕ</a:t>
            </a:r>
            <a:r>
              <a:rPr lang="sr-Latn-RS" sz="3200" b="1" smtClean="0">
                <a:solidFill>
                  <a:schemeClr val="bg1"/>
                </a:solidFill>
              </a:rPr>
              <a:t>...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9592" y="1916832"/>
            <a:ext cx="5760640" cy="4824536"/>
          </a:xfrm>
        </p:spPr>
        <p:txBody>
          <a:bodyPr>
            <a:noAutofit/>
          </a:bodyPr>
          <a:lstStyle/>
          <a:p>
            <a:pPr marL="0" lvl="0" indent="0" algn="just" rtl="0">
              <a:buNone/>
            </a:pPr>
            <a:r>
              <a:rPr lang="sr-Cyrl-RS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пропише планирање, припрема, доношење и извршење финансијских планова корисника средстава РФЗО-а,</a:t>
            </a:r>
          </a:p>
          <a:p>
            <a:pPr marL="0" lvl="0" indent="0" algn="just" rtl="0">
              <a:buNone/>
            </a:pPr>
            <a:endParaRPr lang="en-US" sz="20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just" rtl="0">
              <a:buNone/>
            </a:pPr>
            <a:r>
              <a:rPr lang="sr-Cyrl-RS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прецизније уреди број и структура немедицинских радника, по врстама послова који су у вези са пружањем услуга здравствене заштите ради умањења ризика од двоструког плаћања ових послова у случајевима када се исти прибављају од других (outsource- инг),</a:t>
            </a:r>
          </a:p>
        </p:txBody>
      </p:sp>
      <p:pic>
        <p:nvPicPr>
          <p:cNvPr id="3074" name="Picture 2" descr="C:\Users\dzivkovic\Desktop\Naduvani-lopov-ukrao-kombi-i-dostavljao-hra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683" y="3573016"/>
            <a:ext cx="1363378" cy="1027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zivkovic\Documents\DRAGAN ZIVKOVIC - DRI - 2014\OSTALO\Prezentacije DRI\SLIKE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16832"/>
            <a:ext cx="1224136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948264" y="1916832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dzivkovic\Desktop\KmMqIRmKZa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5" y="3258691"/>
            <a:ext cx="609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zivkovic\Desktop\KmMqIRmKZa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609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9912" y="2683310"/>
            <a:ext cx="4845224" cy="29779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400" smtClean="0"/>
              <a:t>У </a:t>
            </a:r>
            <a:r>
              <a:rPr lang="en-US" sz="2400"/>
              <a:t>оквиру Преговарачког поглавља 32 које се односи на финансијску контролу</a:t>
            </a:r>
            <a:r>
              <a:rPr lang="sr-Cyrl-RS" sz="2400"/>
              <a:t>, </a:t>
            </a:r>
            <a:r>
              <a:rPr lang="sr-Cyrl-RS" sz="2400" smtClean="0"/>
              <a:t>Државна ревизорска институција </a:t>
            </a:r>
            <a:r>
              <a:rPr lang="en-US" sz="2400" smtClean="0"/>
              <a:t>има </a:t>
            </a:r>
            <a:r>
              <a:rPr lang="en-US" sz="2400"/>
              <a:t>водећу улогу код потпоглавља које се тиче екстерне ревизије и потпуно је спремна за почетак преговора </a:t>
            </a:r>
          </a:p>
          <a:p>
            <a:pPr algn="just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467544" y="1166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smtClean="0">
                <a:solidFill>
                  <a:schemeClr val="bg1"/>
                </a:solidFill>
              </a:rPr>
              <a:t>УЛОГА ДРИ У ПРЕГОВАРАЧКОМ ПОСТУПКУ ЗА ПРИСТУПАЊЕ ЕВРОПСКОЈ УНИЈИ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924" y="1196752"/>
            <a:ext cx="763284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b="1" smtClean="0"/>
              <a:t>Преговарачка група за финансијски надзор</a:t>
            </a:r>
          </a:p>
          <a:p>
            <a:pPr algn="ctr"/>
            <a:r>
              <a:rPr lang="sr-Cyrl-RS" sz="2400" b="1" smtClean="0"/>
              <a:t> - поглавље 32</a:t>
            </a:r>
            <a:endParaRPr lang="en-US" sz="2400" b="1"/>
          </a:p>
        </p:txBody>
      </p:sp>
      <p:pic>
        <p:nvPicPr>
          <p:cNvPr id="1026" name="Picture 2" descr="C:\Users\dzivkovic\Desktop\pregovori_sa_eu_l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36912"/>
            <a:ext cx="305066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zivkovic\Desktop\evropska-komisija-foto-shutterstock-1445948013-771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77071"/>
            <a:ext cx="3016002" cy="203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504" y="77327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>
                <a:solidFill>
                  <a:schemeClr val="bg1"/>
                </a:solidFill>
              </a:rPr>
              <a:t>ПРЕПОРУЧИЛИ СМО ДА </a:t>
            </a:r>
            <a:r>
              <a:rPr lang="sr-Cyrl-RS" sz="3200" b="1" smtClean="0">
                <a:solidFill>
                  <a:schemeClr val="bg1"/>
                </a:solidFill>
              </a:rPr>
              <a:t>СЕ</a:t>
            </a:r>
            <a:r>
              <a:rPr lang="sr-Latn-RS" sz="3200" b="1" smtClean="0">
                <a:solidFill>
                  <a:schemeClr val="bg1"/>
                </a:solidFill>
              </a:rPr>
              <a:t>...</a:t>
            </a:r>
            <a:r>
              <a:rPr lang="sr-Cyrl-RS" sz="3200" b="1" smtClean="0">
                <a:solidFill>
                  <a:schemeClr val="bg1"/>
                </a:solidFill>
              </a:rPr>
              <a:t> 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904638"/>
            <a:ext cx="7020896" cy="4836730"/>
          </a:xfrm>
        </p:spPr>
        <p:txBody>
          <a:bodyPr>
            <a:noAutofit/>
          </a:bodyPr>
          <a:lstStyle/>
          <a:p>
            <a:pPr marL="265113" indent="0" algn="just">
              <a:buNone/>
            </a:pPr>
            <a:r>
              <a:rPr lang="sr-Cyrl-RS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прописима за обрачун и исплату плата запослених у јавним службама уреде радна места са називима и описима послова, а самим тим и коефицијенти за обрачун плате за запослене који обављају послове </a:t>
            </a:r>
            <a:r>
              <a:rPr lang="sr-Cyrl-RS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туризма пружање услуга смештаја и исхране трећим </a:t>
            </a:r>
            <a:r>
              <a:rPr lang="sr-Cyrl-RS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лицима </a:t>
            </a:r>
            <a:r>
              <a:rPr lang="sr-Cyrl-RS" sz="2000" b="1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(спасиоц на базену, кувар, рецепционера)</a:t>
            </a:r>
            <a:r>
              <a:rPr lang="sr-Latn-RS" sz="2000" b="1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pPr marL="265113" indent="0" algn="just">
              <a:buNone/>
            </a:pPr>
            <a:endParaRPr lang="sr-Cyrl-RS" sz="2000" b="1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65113" indent="0" algn="just">
              <a:buNone/>
            </a:pPr>
            <a:r>
              <a:rPr lang="sr-Cyrl-RS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 </a:t>
            </a:r>
            <a:r>
              <a:rPr lang="sr-Cyrl-RS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обзиром да су према важећој основици, плате запослених у здравственим установама до IV степена стручне спреме испод или у висини минималне зараде, односно иста плата за различите врсте послова и ниво стручне спреме </a:t>
            </a:r>
            <a:r>
              <a:rPr lang="sr-Cyrl-RS" sz="2000" b="1" i="1">
                <a:solidFill>
                  <a:schemeClr val="tx2">
                    <a:lumMod val="60000"/>
                    <a:lumOff val="40000"/>
                  </a:schemeClr>
                </a:solidFill>
              </a:rPr>
              <a:t>(хигијеничар = курир = возач хитне помоћи</a:t>
            </a:r>
            <a:r>
              <a:rPr lang="sr-Cyrl-RS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), предузму активности за уређење плата ових </a:t>
            </a:r>
            <a:r>
              <a:rPr lang="sr-Cyrl-RS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запослених</a:t>
            </a:r>
            <a:r>
              <a:rPr lang="sr-Latn-RS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endParaRPr lang="sr-Cyrl-RS" sz="20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rtl="0">
              <a:buFont typeface="+mj-lt"/>
              <a:buAutoNum type="arabicPeriod"/>
            </a:pPr>
            <a:endParaRPr lang="en-US" sz="20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dzivkovic\Desktop\353589165_1_261x203_szef-kuchni-zawod-w-rok-nova-centrum-edukacjne-radom-ra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32" y="2132856"/>
            <a:ext cx="903340" cy="1189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524328" y="1916832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dzivkovic\Desktop\KmMqIRmKZ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4551"/>
            <a:ext cx="609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zivkovic\Desktop\KmMqIRmKZ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8531"/>
            <a:ext cx="609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zivkovic\Desktop\13612742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73" y="4588876"/>
            <a:ext cx="1431023" cy="1030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504" y="77327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>
                <a:solidFill>
                  <a:schemeClr val="bg1"/>
                </a:solidFill>
              </a:rPr>
              <a:t>ПРЕПОРУЧИЛИ СМО ДА </a:t>
            </a:r>
            <a:r>
              <a:rPr lang="sr-Cyrl-RS" sz="3200" b="1" smtClean="0">
                <a:solidFill>
                  <a:schemeClr val="bg1"/>
                </a:solidFill>
              </a:rPr>
              <a:t>СЕ</a:t>
            </a:r>
            <a:r>
              <a:rPr lang="sr-Latn-RS" sz="3200" b="1" smtClean="0">
                <a:solidFill>
                  <a:schemeClr val="bg1"/>
                </a:solidFill>
              </a:rPr>
              <a:t>...</a:t>
            </a:r>
            <a:r>
              <a:rPr lang="sr-Cyrl-RS" sz="3200" b="1" smtClean="0">
                <a:solidFill>
                  <a:schemeClr val="bg1"/>
                </a:solidFill>
              </a:rPr>
              <a:t> 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763196"/>
            <a:ext cx="7560840" cy="4834156"/>
          </a:xfrm>
        </p:spPr>
        <p:txBody>
          <a:bodyPr>
            <a:noAutofit/>
          </a:bodyPr>
          <a:lstStyle/>
          <a:p>
            <a:pPr marL="265113" lvl="0" indent="0" algn="just">
              <a:buNone/>
            </a:pPr>
            <a:r>
              <a:rPr lang="sr-Cyrl-RS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ближе </a:t>
            </a:r>
            <a:r>
              <a:rPr lang="sr-Cyrl-RS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уреде обавезе оснивача здравствене установе у делу остваривања општег интереса у здравственој заштити, као и друштвене бриге за здравље на нивоу аутономне покрајине, општине, односно града (стварање услова за бољу доступност и приступачност у коришћењу здравствене заштите на својој територији, обезбеђивању средстава за извршење обавеза по извршним судским одлукама које нису настале из финансирања од РФЗО-а, као и инвестиционо улагање, инвестиционо-текуће одржавање просторија, опреме и превозних средстава) - чл. 13., 13а и 18. Закона о  здравственој </a:t>
            </a:r>
            <a:r>
              <a:rPr lang="sr-Cyrl-RS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заштити</a:t>
            </a:r>
            <a:endParaRPr lang="en-US" sz="20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dzivkovic\Desktop\NY-13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99" y="3356992"/>
            <a:ext cx="936104" cy="7488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zivkovic\Desktop\Paris_m_13_jm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060848"/>
            <a:ext cx="891630" cy="891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zivkovic\Desktop\harsk-dwarficonic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07" y="4581128"/>
            <a:ext cx="792088" cy="6726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zivkovic\Desktop\KmMqIRmKZ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6523"/>
            <a:ext cx="609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77327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smtClean="0">
                <a:solidFill>
                  <a:schemeClr val="bg1"/>
                </a:solidFill>
              </a:rPr>
              <a:t>СКРЕЋЕМО ПАЖЊУ ДА</a:t>
            </a:r>
            <a:r>
              <a:rPr lang="sr-Latn-RS" sz="3200" b="1" smtClean="0">
                <a:solidFill>
                  <a:schemeClr val="bg1"/>
                </a:solidFill>
              </a:rPr>
              <a:t>...</a:t>
            </a:r>
            <a:endParaRPr lang="en-US" sz="3200" b="1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63287170"/>
              </p:ext>
            </p:extLst>
          </p:nvPr>
        </p:nvGraphicFramePr>
        <p:xfrm>
          <a:off x="107504" y="908720"/>
          <a:ext cx="892899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3" descr="C:\Users\dzivkovic\Desktop\debt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1763687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7128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79927"/>
            <a:ext cx="782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smtClean="0">
                <a:solidFill>
                  <a:schemeClr val="bg1"/>
                </a:solidFill>
              </a:rPr>
              <a:t>ДОПРИНОС ФИНАНСИЈСКОЈ ДИСЦИПЛИНИ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074" name="Picture 2" descr="C:\Users\dzivkovic\Documents\DRAGAN ZIVKOVIC - DRI - 2014\OSTALO\Prezentacije DRI\SLIKE\75434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0" y="1916832"/>
            <a:ext cx="14732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791241"/>
              </p:ext>
            </p:extLst>
          </p:nvPr>
        </p:nvGraphicFramePr>
        <p:xfrm>
          <a:off x="251520" y="1124744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07504" y="77327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smtClean="0">
                <a:solidFill>
                  <a:schemeClr val="bg1"/>
                </a:solidFill>
              </a:rPr>
              <a:t>ЗАКЉУЧАК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1026" name="Picture 2" descr="C:\Users\dzivkovic\Documents\DRAGAN ZIVKOVIC - DRI - 2014\OSTALO\Prezentacije DRI\SLIKE\uzvicni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4581128"/>
            <a:ext cx="1003833" cy="15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RS" smtClean="0"/>
          </a:p>
          <a:p>
            <a:pPr marL="0" indent="0" algn="ctr">
              <a:buNone/>
            </a:pPr>
            <a:r>
              <a:rPr lang="sr-Cyrl-R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Сви </a:t>
            </a:r>
            <a:r>
              <a:rPr lang="sr-Cyrl-RS">
                <a:solidFill>
                  <a:schemeClr val="tx2">
                    <a:lumMod val="60000"/>
                    <a:lumOff val="40000"/>
                  </a:schemeClr>
                </a:solidFill>
              </a:rPr>
              <a:t>наши извештаји доступни су на сајту </a:t>
            </a:r>
            <a:r>
              <a:rPr lang="sr-Latn-RS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www.dri.rs</a:t>
            </a:r>
            <a:endParaRPr lang="sr-Cyrl-RS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sr-Cyrl-RS"/>
          </a:p>
          <a:p>
            <a:pPr marL="0" indent="0" algn="ctr">
              <a:buNone/>
            </a:pPr>
            <a:r>
              <a:rPr lang="sr-Cyrl-RS" sz="6600" b="1">
                <a:solidFill>
                  <a:schemeClr val="tx2">
                    <a:lumMod val="60000"/>
                    <a:lumOff val="40000"/>
                  </a:schemeClr>
                </a:solidFill>
              </a:rPr>
              <a:t>ХВАЛА НА ПАЖЊИ!</a:t>
            </a:r>
            <a:endParaRPr lang="en-US" sz="66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/>
          </a:p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41560"/>
            <a:ext cx="7956376" cy="479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smtClean="0">
                <a:solidFill>
                  <a:schemeClr val="bg1"/>
                </a:solidFill>
              </a:rPr>
              <a:t>ДРЖАВНА РЕВИЗОРСКА ИНСТИТУЦИЈА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36640"/>
              </p:ext>
            </p:extLst>
          </p:nvPr>
        </p:nvGraphicFramePr>
        <p:xfrm>
          <a:off x="36512" y="1052736"/>
          <a:ext cx="914400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1663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smtClean="0">
                <a:solidFill>
                  <a:schemeClr val="bg1"/>
                </a:solidFill>
              </a:rPr>
              <a:t>СПРОВОЂЕЊЕ РЕВИЗИЈЕ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 flipH="1">
            <a:off x="4572000" y="1196752"/>
            <a:ext cx="2016224" cy="1800200"/>
          </a:xfrm>
          <a:prstGeom prst="hexagon">
            <a:avLst/>
          </a:prstGeom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3600" b="1" smtClean="0">
                <a:solidFill>
                  <a:schemeClr val="bg1"/>
                </a:solidFill>
              </a:rPr>
              <a:t>ISSAI</a:t>
            </a:r>
          </a:p>
          <a:p>
            <a:pPr algn="ctr"/>
            <a:r>
              <a:rPr lang="sr-Latn-RS" sz="1600" b="1" smtClean="0">
                <a:solidFill>
                  <a:schemeClr val="bg1"/>
                </a:solidFill>
              </a:rPr>
              <a:t>&amp;</a:t>
            </a:r>
            <a:endParaRPr lang="sr-Latn-RS" sz="3600" b="1" smtClean="0">
              <a:solidFill>
                <a:schemeClr val="bg1"/>
              </a:solidFill>
            </a:endParaRPr>
          </a:p>
          <a:p>
            <a:pPr algn="ctr"/>
            <a:r>
              <a:rPr lang="sr-Latn-RS" sz="3600" b="1" smtClean="0">
                <a:solidFill>
                  <a:schemeClr val="bg1"/>
                </a:solidFill>
              </a:rPr>
              <a:t>ISA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455737"/>
              </p:ext>
            </p:extLst>
          </p:nvPr>
        </p:nvGraphicFramePr>
        <p:xfrm>
          <a:off x="323528" y="1052736"/>
          <a:ext cx="8640960" cy="5205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310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r-Cyrl-RS" sz="2000" dirty="0">
                <a:solidFill>
                  <a:schemeClr val="tx2"/>
                </a:solidFill>
              </a:rPr>
              <a:t>Први пут у</a:t>
            </a:r>
            <a:r>
              <a:rPr lang="sr-Cyrl-RS" sz="2800" dirty="0">
                <a:solidFill>
                  <a:schemeClr val="tx2"/>
                </a:solidFill>
              </a:rPr>
              <a:t> 2015</a:t>
            </a:r>
            <a:r>
              <a:rPr lang="sr-Cyrl-RS" dirty="0">
                <a:solidFill>
                  <a:schemeClr val="tx2"/>
                </a:solidFill>
              </a:rPr>
              <a:t>. години </a:t>
            </a:r>
            <a:r>
              <a:rPr lang="sr-Cyrl-RS" dirty="0" smtClean="0">
                <a:solidFill>
                  <a:schemeClr val="tx2"/>
                </a:solidFill>
              </a:rPr>
              <a:t>спроведена је </a:t>
            </a:r>
            <a:r>
              <a:rPr lang="sr-Cyrl-RS" dirty="0">
                <a:solidFill>
                  <a:schemeClr val="tx2"/>
                </a:solidFill>
              </a:rPr>
              <a:t>ревизија код свих обавезних субјеката </a:t>
            </a:r>
            <a:r>
              <a:rPr lang="sr-Cyrl-RS" dirty="0" smtClean="0">
                <a:solidFill>
                  <a:schemeClr val="tx2"/>
                </a:solidFill>
              </a:rPr>
              <a:t>ревизије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969" y="116631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smtClean="0">
                <a:solidFill>
                  <a:schemeClr val="bg1"/>
                </a:solidFill>
              </a:rPr>
              <a:t>СУБЈЕКТИ РЕВИЗИЈЕ 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4128" y="4832653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>
                <a:solidFill>
                  <a:schemeClr val="accent1"/>
                </a:solidFill>
              </a:rPr>
              <a:t>Провера  веродостојности одазивних извештаја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 rot="8495689">
            <a:off x="5187697" y="4005144"/>
            <a:ext cx="2819065" cy="273223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2543307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ircular Arrow 7"/>
          <p:cNvSpPr/>
          <p:nvPr/>
        </p:nvSpPr>
        <p:spPr>
          <a:xfrm rot="18637922">
            <a:off x="4168052" y="2802549"/>
            <a:ext cx="2468409" cy="246878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971358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ircular Arrow 8"/>
          <p:cNvSpPr/>
          <p:nvPr/>
        </p:nvSpPr>
        <p:spPr>
          <a:xfrm rot="9852602">
            <a:off x="2241465" y="2385786"/>
            <a:ext cx="2468409" cy="246878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320614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ircular Arrow 9"/>
          <p:cNvSpPr/>
          <p:nvPr/>
        </p:nvSpPr>
        <p:spPr>
          <a:xfrm rot="20611469">
            <a:off x="1728913" y="830784"/>
            <a:ext cx="2468409" cy="246878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81749" y="1517883"/>
            <a:ext cx="1562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smtClean="0">
                <a:solidFill>
                  <a:schemeClr val="accent1"/>
                </a:solidFill>
              </a:rPr>
              <a:t>Ревизија финансијских извештаја</a:t>
            </a: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4301" y="3233698"/>
            <a:ext cx="1562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smtClean="0">
                <a:solidFill>
                  <a:schemeClr val="accent1"/>
                </a:solidFill>
              </a:rPr>
              <a:t>Ревизија правилности пословања</a:t>
            </a: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9" y="3548118"/>
            <a:ext cx="1614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smtClean="0">
                <a:solidFill>
                  <a:schemeClr val="accent1"/>
                </a:solidFill>
              </a:rPr>
              <a:t>Ревизија сврсисходности</a:t>
            </a: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18864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smtClean="0">
                <a:solidFill>
                  <a:schemeClr val="bg1"/>
                </a:solidFill>
              </a:rPr>
              <a:t>ВРСТЕ РЕВИЗИЈА 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96752"/>
            <a:ext cx="7128792" cy="525658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mtClean="0"/>
              <a:t>да </a:t>
            </a:r>
            <a:r>
              <a:rPr lang="en-US"/>
              <a:t>ли финансијски извештаји субјеката ревизије истинито и објективно приказују финансијско стање, резултате пословања и новчане токове </a:t>
            </a:r>
            <a:r>
              <a:rPr lang="sr-Cyrl-RS"/>
              <a:t>у складу са прихваћеним рачуноводственим начелима и </a:t>
            </a:r>
            <a:r>
              <a:rPr lang="sr-Cyrl-RS" smtClean="0"/>
              <a:t>стандардима</a:t>
            </a:r>
          </a:p>
          <a:p>
            <a:endParaRPr lang="sr-Cyrl-RS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mtClean="0"/>
              <a:t>да </a:t>
            </a:r>
            <a:r>
              <a:rPr lang="en-US"/>
              <a:t>ли су финансијске трансакције и одлуке извршене у складу са законом, другим прописима, датим овлашћењима и за планиране </a:t>
            </a:r>
            <a:r>
              <a:rPr lang="en-US" smtClean="0"/>
              <a:t>сврхе</a:t>
            </a:r>
            <a:endParaRPr lang="sr-Cyrl-RS" smtClean="0"/>
          </a:p>
          <a:p>
            <a:pPr marL="0" indent="0">
              <a:buNone/>
            </a:pPr>
            <a:endParaRPr lang="sr-Cyrl-R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mtClean="0"/>
              <a:t>да </a:t>
            </a:r>
            <a:r>
              <a:rPr lang="en-US"/>
              <a:t>ли </a:t>
            </a:r>
            <a:r>
              <a:rPr lang="sr-Cyrl-RS"/>
              <a:t>су средства употребљена у складу са </a:t>
            </a:r>
            <a:r>
              <a:rPr lang="en-US"/>
              <a:t>начелима </a:t>
            </a:r>
            <a:r>
              <a:rPr lang="sr-Cyrl-RS"/>
              <a:t>- 3Е (</a:t>
            </a:r>
            <a:r>
              <a:rPr lang="en-US"/>
              <a:t>економичности, ефикасности и ефективности</a:t>
            </a:r>
            <a:r>
              <a:rPr lang="sr-Cyrl-RS"/>
              <a:t>) и у складу са планираним циљевима</a:t>
            </a:r>
            <a:endParaRPr lang="en-US"/>
          </a:p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71600" y="116632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smtClean="0">
                <a:solidFill>
                  <a:schemeClr val="bg1"/>
                </a:solidFill>
              </a:rPr>
              <a:t>ЦИЉ РЕВИЗИЈЕ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1027" name="Picture 3" descr="C:\Users\dzivkovic\Desktop\znak-pitan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8760"/>
            <a:ext cx="14756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zivkovic\Desktop\KmMqIRmKZ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6" y="1216174"/>
            <a:ext cx="609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zivkovic\Desktop\KmMqIRmKZ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0" y="3223654"/>
            <a:ext cx="609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zivkovic\Desktop\KmMqIRmKZ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0" y="4816574"/>
            <a:ext cx="6096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528" y="250195"/>
            <a:ext cx="75088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  <a:latin typeface="+mn-lt"/>
              </a:rPr>
              <a:t>МИШЉЕЊЕ РЕВИЗОРА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651049"/>
              </p:ext>
            </p:extLst>
          </p:nvPr>
        </p:nvGraphicFramePr>
        <p:xfrm>
          <a:off x="231528" y="1124744"/>
          <a:ext cx="8588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3528" y="5877272"/>
            <a:ext cx="8496944" cy="7200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r-Cyrl-RS" sz="3200" b="0" dirty="0" smtClean="0">
                <a:solidFill>
                  <a:schemeClr val="bg1"/>
                </a:solidFill>
              </a:rPr>
              <a:t>СКРЕТАЊЕ ПАЖЊЕ</a:t>
            </a:r>
            <a:endParaRPr lang="en-US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583125"/>
              </p:ext>
            </p:extLst>
          </p:nvPr>
        </p:nvGraphicFramePr>
        <p:xfrm>
          <a:off x="395536" y="1124744"/>
          <a:ext cx="8229600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528" y="188641"/>
            <a:ext cx="75088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3200" b="1" dirty="0" smtClean="0">
                <a:solidFill>
                  <a:schemeClr val="bg1"/>
                </a:solidFill>
                <a:latin typeface="+mn-lt"/>
              </a:rPr>
              <a:t>МИШЉЕЊЕ РЕВИЗОРА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C:\Users\dzivkovic\Desktop\58783ef4fa5eb3de71eb360c08bb1a6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10362"/>
            <a:ext cx="3168352" cy="20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1809</Words>
  <Application>Microsoft Office PowerPoint</Application>
  <PresentationFormat>On-screen Show (4:3)</PresentationFormat>
  <Paragraphs>244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 Zivkovic</dc:creator>
  <cp:lastModifiedBy>radulka urosevic</cp:lastModifiedBy>
  <cp:revision>73</cp:revision>
  <dcterms:created xsi:type="dcterms:W3CDTF">2016-06-08T11:06:07Z</dcterms:created>
  <dcterms:modified xsi:type="dcterms:W3CDTF">2016-06-28T09:02:51Z</dcterms:modified>
</cp:coreProperties>
</file>